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71" r:id="rId4"/>
    <p:sldId id="276" r:id="rId5"/>
    <p:sldId id="260" r:id="rId6"/>
    <p:sldId id="273" r:id="rId7"/>
    <p:sldId id="261" r:id="rId8"/>
    <p:sldId id="258" r:id="rId9"/>
    <p:sldId id="262" r:id="rId10"/>
    <p:sldId id="265" r:id="rId11"/>
    <p:sldId id="264" r:id="rId12"/>
    <p:sldId id="274" r:id="rId13"/>
    <p:sldId id="275"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38" autoAdjust="0"/>
  </p:normalViewPr>
  <p:slideViewPr>
    <p:cSldViewPr snapToGrid="0">
      <p:cViewPr varScale="1">
        <p:scale>
          <a:sx n="83" d="100"/>
          <a:sy n="83" d="100"/>
        </p:scale>
        <p:origin x="45" y="17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 Brittson" userId="9736c29a338c9095" providerId="LiveId" clId="{788BE818-8321-4451-A00C-A88186C12F35}"/>
    <pc:docChg chg="undo custSel modSld modMainMaster">
      <pc:chgData name="Leo Brittson" userId="9736c29a338c9095" providerId="LiveId" clId="{788BE818-8321-4451-A00C-A88186C12F35}" dt="2021-11-23T18:36:39.319" v="496" actId="20577"/>
      <pc:docMkLst>
        <pc:docMk/>
      </pc:docMkLst>
      <pc:sldChg chg="modSp">
        <pc:chgData name="Leo Brittson" userId="9736c29a338c9095" providerId="LiveId" clId="{788BE818-8321-4451-A00C-A88186C12F35}" dt="2021-11-23T15:20:08.865" v="0"/>
        <pc:sldMkLst>
          <pc:docMk/>
          <pc:sldMk cId="2719978119" sldId="256"/>
        </pc:sldMkLst>
        <pc:spChg chg="mod">
          <ac:chgData name="Leo Brittson" userId="9736c29a338c9095" providerId="LiveId" clId="{788BE818-8321-4451-A00C-A88186C12F35}" dt="2021-11-23T15:20:08.865" v="0"/>
          <ac:spMkLst>
            <pc:docMk/>
            <pc:sldMk cId="2719978119" sldId="256"/>
            <ac:spMk id="3" creationId="{0F8907D6-5F59-49C3-A85D-FDD135BB5D14}"/>
          </ac:spMkLst>
        </pc:spChg>
        <pc:spChg chg="mod">
          <ac:chgData name="Leo Brittson" userId="9736c29a338c9095" providerId="LiveId" clId="{788BE818-8321-4451-A00C-A88186C12F35}" dt="2021-11-23T15:20:08.865" v="0"/>
          <ac:spMkLst>
            <pc:docMk/>
            <pc:sldMk cId="2719978119" sldId="256"/>
            <ac:spMk id="4" creationId="{1F595025-ED4F-4A1C-998F-14F8CD3CC130}"/>
          </ac:spMkLst>
        </pc:spChg>
      </pc:sldChg>
      <pc:sldChg chg="modSp mod">
        <pc:chgData name="Leo Brittson" userId="9736c29a338c9095" providerId="LiveId" clId="{788BE818-8321-4451-A00C-A88186C12F35}" dt="2021-11-23T18:36:39.319" v="496" actId="20577"/>
        <pc:sldMkLst>
          <pc:docMk/>
          <pc:sldMk cId="1210459451" sldId="257"/>
        </pc:sldMkLst>
        <pc:spChg chg="mod">
          <ac:chgData name="Leo Brittson" userId="9736c29a338c9095" providerId="LiveId" clId="{788BE818-8321-4451-A00C-A88186C12F35}" dt="2021-11-23T15:20:08.865" v="0"/>
          <ac:spMkLst>
            <pc:docMk/>
            <pc:sldMk cId="1210459451" sldId="257"/>
            <ac:spMk id="2" creationId="{E8E85232-4314-4455-A2AC-B8CF1E96941B}"/>
          </ac:spMkLst>
        </pc:spChg>
        <pc:spChg chg="mod">
          <ac:chgData name="Leo Brittson" userId="9736c29a338c9095" providerId="LiveId" clId="{788BE818-8321-4451-A00C-A88186C12F35}" dt="2021-11-23T18:36:39.319" v="496" actId="20577"/>
          <ac:spMkLst>
            <pc:docMk/>
            <pc:sldMk cId="1210459451" sldId="257"/>
            <ac:spMk id="3" creationId="{0F8907D6-5F59-49C3-A85D-FDD135BB5D14}"/>
          </ac:spMkLst>
        </pc:spChg>
        <pc:spChg chg="mod">
          <ac:chgData name="Leo Brittson" userId="9736c29a338c9095" providerId="LiveId" clId="{788BE818-8321-4451-A00C-A88186C12F35}" dt="2021-11-23T15:20:08.865" v="0"/>
          <ac:spMkLst>
            <pc:docMk/>
            <pc:sldMk cId="1210459451" sldId="257"/>
            <ac:spMk id="4" creationId="{26E2BF51-D5B1-488B-956B-B880ABC18C02}"/>
          </ac:spMkLst>
        </pc:spChg>
      </pc:sldChg>
      <pc:sldChg chg="modSp mod">
        <pc:chgData name="Leo Brittson" userId="9736c29a338c9095" providerId="LiveId" clId="{788BE818-8321-4451-A00C-A88186C12F35}" dt="2021-11-23T15:38:22.259" v="154" actId="12"/>
        <pc:sldMkLst>
          <pc:docMk/>
          <pc:sldMk cId="2467715940" sldId="258"/>
        </pc:sldMkLst>
        <pc:spChg chg="mod">
          <ac:chgData name="Leo Brittson" userId="9736c29a338c9095" providerId="LiveId" clId="{788BE818-8321-4451-A00C-A88186C12F35}" dt="2021-11-23T15:20:08.865" v="0"/>
          <ac:spMkLst>
            <pc:docMk/>
            <pc:sldMk cId="2467715940" sldId="258"/>
            <ac:spMk id="4" creationId="{900965D3-A8ED-46EE-BFAA-8710BBCF6099}"/>
          </ac:spMkLst>
        </pc:spChg>
        <pc:spChg chg="mod">
          <ac:chgData name="Leo Brittson" userId="9736c29a338c9095" providerId="LiveId" clId="{788BE818-8321-4451-A00C-A88186C12F35}" dt="2021-11-23T15:38:22.259" v="154" actId="12"/>
          <ac:spMkLst>
            <pc:docMk/>
            <pc:sldMk cId="2467715940" sldId="258"/>
            <ac:spMk id="7" creationId="{500873DA-184C-48A3-B330-C5EE015FD480}"/>
          </ac:spMkLst>
        </pc:spChg>
      </pc:sldChg>
      <pc:sldChg chg="modSp mod">
        <pc:chgData name="Leo Brittson" userId="9736c29a338c9095" providerId="LiveId" clId="{788BE818-8321-4451-A00C-A88186C12F35}" dt="2021-11-23T15:32:14.227" v="146" actId="6549"/>
        <pc:sldMkLst>
          <pc:docMk/>
          <pc:sldMk cId="1795087665" sldId="260"/>
        </pc:sldMkLst>
        <pc:spChg chg="mod">
          <ac:chgData name="Leo Brittson" userId="9736c29a338c9095" providerId="LiveId" clId="{788BE818-8321-4451-A00C-A88186C12F35}" dt="2021-11-23T15:32:14.227" v="146" actId="6549"/>
          <ac:spMkLst>
            <pc:docMk/>
            <pc:sldMk cId="1795087665" sldId="260"/>
            <ac:spMk id="3" creationId="{AE0E767F-59D4-4D8A-93F3-CAD44B416FD1}"/>
          </ac:spMkLst>
        </pc:spChg>
        <pc:spChg chg="mod">
          <ac:chgData name="Leo Brittson" userId="9736c29a338c9095" providerId="LiveId" clId="{788BE818-8321-4451-A00C-A88186C12F35}" dt="2021-11-23T15:20:08.865" v="0"/>
          <ac:spMkLst>
            <pc:docMk/>
            <pc:sldMk cId="1795087665" sldId="260"/>
            <ac:spMk id="4" creationId="{8DBFBA45-2DB6-4123-9D03-14DF3E86F1E9}"/>
          </ac:spMkLst>
        </pc:spChg>
      </pc:sldChg>
      <pc:sldChg chg="modSp mod">
        <pc:chgData name="Leo Brittson" userId="9736c29a338c9095" providerId="LiveId" clId="{788BE818-8321-4451-A00C-A88186C12F35}" dt="2021-11-23T15:35:43.294" v="150"/>
        <pc:sldMkLst>
          <pc:docMk/>
          <pc:sldMk cId="3841503988" sldId="261"/>
        </pc:sldMkLst>
        <pc:spChg chg="mod">
          <ac:chgData name="Leo Brittson" userId="9736c29a338c9095" providerId="LiveId" clId="{788BE818-8321-4451-A00C-A88186C12F35}" dt="2021-11-23T15:35:43.294" v="150"/>
          <ac:spMkLst>
            <pc:docMk/>
            <pc:sldMk cId="3841503988" sldId="261"/>
            <ac:spMk id="3" creationId="{9AFA1B94-014C-403D-BA05-5B31DE6023D9}"/>
          </ac:spMkLst>
        </pc:spChg>
        <pc:spChg chg="mod">
          <ac:chgData name="Leo Brittson" userId="9736c29a338c9095" providerId="LiveId" clId="{788BE818-8321-4451-A00C-A88186C12F35}" dt="2021-11-23T15:20:08.865" v="0"/>
          <ac:spMkLst>
            <pc:docMk/>
            <pc:sldMk cId="3841503988" sldId="261"/>
            <ac:spMk id="4" creationId="{98A3F305-4B4A-4B17-818C-1808311B3CE4}"/>
          </ac:spMkLst>
        </pc:spChg>
      </pc:sldChg>
      <pc:sldChg chg="modSp mod">
        <pc:chgData name="Leo Brittson" userId="9736c29a338c9095" providerId="LiveId" clId="{788BE818-8321-4451-A00C-A88186C12F35}" dt="2021-11-23T15:39:52.478" v="155"/>
        <pc:sldMkLst>
          <pc:docMk/>
          <pc:sldMk cId="4052487133" sldId="262"/>
        </pc:sldMkLst>
        <pc:spChg chg="mod">
          <ac:chgData name="Leo Brittson" userId="9736c29a338c9095" providerId="LiveId" clId="{788BE818-8321-4451-A00C-A88186C12F35}" dt="2021-11-23T15:39:52.478" v="155"/>
          <ac:spMkLst>
            <pc:docMk/>
            <pc:sldMk cId="4052487133" sldId="262"/>
            <ac:spMk id="6" creationId="{61D484D6-FAAD-4675-955C-C652EEDCD3F3}"/>
          </ac:spMkLst>
        </pc:spChg>
        <pc:spChg chg="mod">
          <ac:chgData name="Leo Brittson" userId="9736c29a338c9095" providerId="LiveId" clId="{788BE818-8321-4451-A00C-A88186C12F35}" dt="2021-11-23T15:20:08.865" v="0"/>
          <ac:spMkLst>
            <pc:docMk/>
            <pc:sldMk cId="4052487133" sldId="262"/>
            <ac:spMk id="7" creationId="{B611B67D-395A-4D3C-AC6C-AD400E9DD860}"/>
          </ac:spMkLst>
        </pc:spChg>
      </pc:sldChg>
      <pc:sldChg chg="modSp mod">
        <pc:chgData name="Leo Brittson" userId="9736c29a338c9095" providerId="LiveId" clId="{788BE818-8321-4451-A00C-A88186C12F35}" dt="2021-11-23T15:41:14.383" v="229" actId="6549"/>
        <pc:sldMkLst>
          <pc:docMk/>
          <pc:sldMk cId="1497096460" sldId="264"/>
        </pc:sldMkLst>
        <pc:spChg chg="mod">
          <ac:chgData name="Leo Brittson" userId="9736c29a338c9095" providerId="LiveId" clId="{788BE818-8321-4451-A00C-A88186C12F35}" dt="2021-11-23T15:41:14.383" v="229" actId="6549"/>
          <ac:spMkLst>
            <pc:docMk/>
            <pc:sldMk cId="1497096460" sldId="264"/>
            <ac:spMk id="3" creationId="{D8B1016C-C5F4-4884-9CB0-1B9003290E9E}"/>
          </ac:spMkLst>
        </pc:spChg>
        <pc:spChg chg="mod">
          <ac:chgData name="Leo Brittson" userId="9736c29a338c9095" providerId="LiveId" clId="{788BE818-8321-4451-A00C-A88186C12F35}" dt="2021-11-23T15:20:08.865" v="0"/>
          <ac:spMkLst>
            <pc:docMk/>
            <pc:sldMk cId="1497096460" sldId="264"/>
            <ac:spMk id="4" creationId="{BC3BFDA5-A3DA-4C3D-BE9A-D001AC619AEE}"/>
          </ac:spMkLst>
        </pc:spChg>
      </pc:sldChg>
      <pc:sldChg chg="modSp mod">
        <pc:chgData name="Leo Brittson" userId="9736c29a338c9095" providerId="LiveId" clId="{788BE818-8321-4451-A00C-A88186C12F35}" dt="2021-11-23T18:15:49.436" v="494" actId="20577"/>
        <pc:sldMkLst>
          <pc:docMk/>
          <pc:sldMk cId="1846898828" sldId="265"/>
        </pc:sldMkLst>
        <pc:spChg chg="mod">
          <ac:chgData name="Leo Brittson" userId="9736c29a338c9095" providerId="LiveId" clId="{788BE818-8321-4451-A00C-A88186C12F35}" dt="2021-11-23T15:20:08.865" v="0"/>
          <ac:spMkLst>
            <pc:docMk/>
            <pc:sldMk cId="1846898828" sldId="265"/>
            <ac:spMk id="3" creationId="{56B30801-C135-4B84-AD24-E3D7C42DEDAC}"/>
          </ac:spMkLst>
        </pc:spChg>
        <pc:spChg chg="mod">
          <ac:chgData name="Leo Brittson" userId="9736c29a338c9095" providerId="LiveId" clId="{788BE818-8321-4451-A00C-A88186C12F35}" dt="2021-11-23T18:15:49.436" v="494" actId="20577"/>
          <ac:spMkLst>
            <pc:docMk/>
            <pc:sldMk cId="1846898828" sldId="265"/>
            <ac:spMk id="7" creationId="{8EF62375-BF56-4816-B4F6-88EA519F8E70}"/>
          </ac:spMkLst>
        </pc:spChg>
      </pc:sldChg>
      <pc:sldChg chg="modSp mod">
        <pc:chgData name="Leo Brittson" userId="9736c29a338c9095" providerId="LiveId" clId="{788BE818-8321-4451-A00C-A88186C12F35}" dt="2021-11-23T15:27:46.476" v="105" actId="20577"/>
        <pc:sldMkLst>
          <pc:docMk/>
          <pc:sldMk cId="921970993" sldId="271"/>
        </pc:sldMkLst>
        <pc:spChg chg="mod">
          <ac:chgData name="Leo Brittson" userId="9736c29a338c9095" providerId="LiveId" clId="{788BE818-8321-4451-A00C-A88186C12F35}" dt="2021-11-23T15:27:46.476" v="105" actId="20577"/>
          <ac:spMkLst>
            <pc:docMk/>
            <pc:sldMk cId="921970993" sldId="271"/>
            <ac:spMk id="3" creationId="{8D824F20-58D8-4A8C-8C73-BD0711E842EF}"/>
          </ac:spMkLst>
        </pc:spChg>
        <pc:spChg chg="mod">
          <ac:chgData name="Leo Brittson" userId="9736c29a338c9095" providerId="LiveId" clId="{788BE818-8321-4451-A00C-A88186C12F35}" dt="2021-11-23T15:20:08.865" v="0"/>
          <ac:spMkLst>
            <pc:docMk/>
            <pc:sldMk cId="921970993" sldId="271"/>
            <ac:spMk id="4" creationId="{4D6DB004-E2FA-4FA4-84E7-B74A1A9D4567}"/>
          </ac:spMkLst>
        </pc:spChg>
      </pc:sldChg>
      <pc:sldChg chg="modSp mod">
        <pc:chgData name="Leo Brittson" userId="9736c29a338c9095" providerId="LiveId" clId="{788BE818-8321-4451-A00C-A88186C12F35}" dt="2021-11-23T18:01:53.020" v="416" actId="6549"/>
        <pc:sldMkLst>
          <pc:docMk/>
          <pc:sldMk cId="4011337664" sldId="272"/>
        </pc:sldMkLst>
        <pc:spChg chg="mod">
          <ac:chgData name="Leo Brittson" userId="9736c29a338c9095" providerId="LiveId" clId="{788BE818-8321-4451-A00C-A88186C12F35}" dt="2021-11-23T15:20:08.865" v="0"/>
          <ac:spMkLst>
            <pc:docMk/>
            <pc:sldMk cId="4011337664" sldId="272"/>
            <ac:spMk id="3" creationId="{126D5E6E-451D-43D3-A643-BC9230DE4453}"/>
          </ac:spMkLst>
        </pc:spChg>
        <pc:spChg chg="mod">
          <ac:chgData name="Leo Brittson" userId="9736c29a338c9095" providerId="LiveId" clId="{788BE818-8321-4451-A00C-A88186C12F35}" dt="2021-11-23T18:01:53.020" v="416" actId="6549"/>
          <ac:spMkLst>
            <pc:docMk/>
            <pc:sldMk cId="4011337664" sldId="272"/>
            <ac:spMk id="6" creationId="{6DB58386-70F3-451A-9865-B3E045420534}"/>
          </ac:spMkLst>
        </pc:spChg>
      </pc:sldChg>
      <pc:sldChg chg="modSp mod">
        <pc:chgData name="Leo Brittson" userId="9736c29a338c9095" providerId="LiveId" clId="{788BE818-8321-4451-A00C-A88186C12F35}" dt="2021-11-23T15:34:52.779" v="149" actId="255"/>
        <pc:sldMkLst>
          <pc:docMk/>
          <pc:sldMk cId="1102143731" sldId="273"/>
        </pc:sldMkLst>
        <pc:spChg chg="mod">
          <ac:chgData name="Leo Brittson" userId="9736c29a338c9095" providerId="LiveId" clId="{788BE818-8321-4451-A00C-A88186C12F35}" dt="2021-11-23T15:34:52.779" v="149" actId="255"/>
          <ac:spMkLst>
            <pc:docMk/>
            <pc:sldMk cId="1102143731" sldId="273"/>
            <ac:spMk id="3" creationId="{AE0E767F-59D4-4D8A-93F3-CAD44B416FD1}"/>
          </ac:spMkLst>
        </pc:spChg>
        <pc:spChg chg="mod">
          <ac:chgData name="Leo Brittson" userId="9736c29a338c9095" providerId="LiveId" clId="{788BE818-8321-4451-A00C-A88186C12F35}" dt="2021-11-23T15:20:08.865" v="0"/>
          <ac:spMkLst>
            <pc:docMk/>
            <pc:sldMk cId="1102143731" sldId="273"/>
            <ac:spMk id="4" creationId="{8DBFBA45-2DB6-4123-9D03-14DF3E86F1E9}"/>
          </ac:spMkLst>
        </pc:spChg>
      </pc:sldChg>
      <pc:sldChg chg="modSp">
        <pc:chgData name="Leo Brittson" userId="9736c29a338c9095" providerId="LiveId" clId="{788BE818-8321-4451-A00C-A88186C12F35}" dt="2021-11-23T15:20:08.865" v="0"/>
        <pc:sldMkLst>
          <pc:docMk/>
          <pc:sldMk cId="1759780306" sldId="274"/>
        </pc:sldMkLst>
        <pc:spChg chg="mod">
          <ac:chgData name="Leo Brittson" userId="9736c29a338c9095" providerId="LiveId" clId="{788BE818-8321-4451-A00C-A88186C12F35}" dt="2021-11-23T15:20:08.865" v="0"/>
          <ac:spMkLst>
            <pc:docMk/>
            <pc:sldMk cId="1759780306" sldId="274"/>
            <ac:spMk id="3" creationId="{126D5E6E-451D-43D3-A643-BC9230DE4453}"/>
          </ac:spMkLst>
        </pc:spChg>
      </pc:sldChg>
      <pc:sldChg chg="modSp">
        <pc:chgData name="Leo Brittson" userId="9736c29a338c9095" providerId="LiveId" clId="{788BE818-8321-4451-A00C-A88186C12F35}" dt="2021-11-23T15:20:08.865" v="0"/>
        <pc:sldMkLst>
          <pc:docMk/>
          <pc:sldMk cId="4072377605" sldId="275"/>
        </pc:sldMkLst>
        <pc:spChg chg="mod">
          <ac:chgData name="Leo Brittson" userId="9736c29a338c9095" providerId="LiveId" clId="{788BE818-8321-4451-A00C-A88186C12F35}" dt="2021-11-23T15:20:08.865" v="0"/>
          <ac:spMkLst>
            <pc:docMk/>
            <pc:sldMk cId="4072377605" sldId="275"/>
            <ac:spMk id="3" creationId="{126D5E6E-451D-43D3-A643-BC9230DE4453}"/>
          </ac:spMkLst>
        </pc:spChg>
      </pc:sldChg>
      <pc:sldChg chg="modSp mod">
        <pc:chgData name="Leo Brittson" userId="9736c29a338c9095" providerId="LiveId" clId="{788BE818-8321-4451-A00C-A88186C12F35}" dt="2021-11-23T15:30:35.289" v="126" actId="5793"/>
        <pc:sldMkLst>
          <pc:docMk/>
          <pc:sldMk cId="1853098681" sldId="276"/>
        </pc:sldMkLst>
        <pc:spChg chg="mod">
          <ac:chgData name="Leo Brittson" userId="9736c29a338c9095" providerId="LiveId" clId="{788BE818-8321-4451-A00C-A88186C12F35}" dt="2021-11-23T15:30:35.289" v="126" actId="5793"/>
          <ac:spMkLst>
            <pc:docMk/>
            <pc:sldMk cId="1853098681" sldId="276"/>
            <ac:spMk id="4" creationId="{0F05C938-5D73-4F5E-96D5-5A21C532E387}"/>
          </ac:spMkLst>
        </pc:spChg>
        <pc:spChg chg="mod">
          <ac:chgData name="Leo Brittson" userId="9736c29a338c9095" providerId="LiveId" clId="{788BE818-8321-4451-A00C-A88186C12F35}" dt="2021-11-23T15:20:08.865" v="0"/>
          <ac:spMkLst>
            <pc:docMk/>
            <pc:sldMk cId="1853098681" sldId="276"/>
            <ac:spMk id="6" creationId="{33D24417-0CC0-438E-8B9F-2CBDBDD5C876}"/>
          </ac:spMkLst>
        </pc:spChg>
      </pc:sldChg>
      <pc:sldMasterChg chg="modSp modSldLayout">
        <pc:chgData name="Leo Brittson" userId="9736c29a338c9095" providerId="LiveId" clId="{788BE818-8321-4451-A00C-A88186C12F35}" dt="2021-11-23T15:20:08.865" v="0"/>
        <pc:sldMasterMkLst>
          <pc:docMk/>
          <pc:sldMasterMk cId="3916425063" sldId="2147483648"/>
        </pc:sldMasterMkLst>
        <pc:spChg chg="mod">
          <ac:chgData name="Leo Brittson" userId="9736c29a338c9095" providerId="LiveId" clId="{788BE818-8321-4451-A00C-A88186C12F35}" dt="2021-11-23T15:20:08.865" v="0"/>
          <ac:spMkLst>
            <pc:docMk/>
            <pc:sldMasterMk cId="3916425063" sldId="2147483648"/>
            <ac:spMk id="5" creationId="{CF0282AE-FA9B-4F4F-8D41-00C61AE7B8A9}"/>
          </ac:spMkLst>
        </pc:spChg>
        <pc:sldLayoutChg chg="modSp">
          <pc:chgData name="Leo Brittson" userId="9736c29a338c9095" providerId="LiveId" clId="{788BE818-8321-4451-A00C-A88186C12F35}" dt="2021-11-23T15:20:08.865" v="0"/>
          <pc:sldLayoutMkLst>
            <pc:docMk/>
            <pc:sldMasterMk cId="3916425063" sldId="2147483648"/>
            <pc:sldLayoutMk cId="1953725811" sldId="2147483649"/>
          </pc:sldLayoutMkLst>
          <pc:spChg chg="mod">
            <ac:chgData name="Leo Brittson" userId="9736c29a338c9095" providerId="LiveId" clId="{788BE818-8321-4451-A00C-A88186C12F35}" dt="2021-11-23T15:20:08.865" v="0"/>
            <ac:spMkLst>
              <pc:docMk/>
              <pc:sldMasterMk cId="3916425063" sldId="2147483648"/>
              <pc:sldLayoutMk cId="1953725811" sldId="2147483649"/>
              <ac:spMk id="5" creationId="{5FF681A0-E10D-4985-9CD6-CA72A557CD80}"/>
            </ac:spMkLst>
          </pc:spChg>
        </pc:sldLayoutChg>
        <pc:sldLayoutChg chg="modSp">
          <pc:chgData name="Leo Brittson" userId="9736c29a338c9095" providerId="LiveId" clId="{788BE818-8321-4451-A00C-A88186C12F35}" dt="2021-11-23T15:20:08.865" v="0"/>
          <pc:sldLayoutMkLst>
            <pc:docMk/>
            <pc:sldMasterMk cId="3916425063" sldId="2147483648"/>
            <pc:sldLayoutMk cId="1661895609" sldId="2147483650"/>
          </pc:sldLayoutMkLst>
          <pc:spChg chg="mod">
            <ac:chgData name="Leo Brittson" userId="9736c29a338c9095" providerId="LiveId" clId="{788BE818-8321-4451-A00C-A88186C12F35}" dt="2021-11-23T15:20:08.865" v="0"/>
            <ac:spMkLst>
              <pc:docMk/>
              <pc:sldMasterMk cId="3916425063" sldId="2147483648"/>
              <pc:sldLayoutMk cId="1661895609" sldId="2147483650"/>
              <ac:spMk id="5" creationId="{2F943131-4B00-4E57-926F-4B8AADDCA4F8}"/>
            </ac:spMkLst>
          </pc:spChg>
        </pc:sldLayoutChg>
        <pc:sldLayoutChg chg="modSp">
          <pc:chgData name="Leo Brittson" userId="9736c29a338c9095" providerId="LiveId" clId="{788BE818-8321-4451-A00C-A88186C12F35}" dt="2021-11-23T15:20:08.865" v="0"/>
          <pc:sldLayoutMkLst>
            <pc:docMk/>
            <pc:sldMasterMk cId="3916425063" sldId="2147483648"/>
            <pc:sldLayoutMk cId="4092486555" sldId="2147483651"/>
          </pc:sldLayoutMkLst>
          <pc:spChg chg="mod">
            <ac:chgData name="Leo Brittson" userId="9736c29a338c9095" providerId="LiveId" clId="{788BE818-8321-4451-A00C-A88186C12F35}" dt="2021-11-23T15:20:08.865" v="0"/>
            <ac:spMkLst>
              <pc:docMk/>
              <pc:sldMasterMk cId="3916425063" sldId="2147483648"/>
              <pc:sldLayoutMk cId="4092486555" sldId="2147483651"/>
              <ac:spMk id="5" creationId="{2126CE6C-A105-4563-80DF-8C3B8716A83F}"/>
            </ac:spMkLst>
          </pc:spChg>
        </pc:sldLayoutChg>
        <pc:sldLayoutChg chg="modSp">
          <pc:chgData name="Leo Brittson" userId="9736c29a338c9095" providerId="LiveId" clId="{788BE818-8321-4451-A00C-A88186C12F35}" dt="2021-11-23T15:20:08.865" v="0"/>
          <pc:sldLayoutMkLst>
            <pc:docMk/>
            <pc:sldMasterMk cId="3916425063" sldId="2147483648"/>
            <pc:sldLayoutMk cId="1716443795" sldId="2147483652"/>
          </pc:sldLayoutMkLst>
          <pc:spChg chg="mod">
            <ac:chgData name="Leo Brittson" userId="9736c29a338c9095" providerId="LiveId" clId="{788BE818-8321-4451-A00C-A88186C12F35}" dt="2021-11-23T15:20:08.865" v="0"/>
            <ac:spMkLst>
              <pc:docMk/>
              <pc:sldMasterMk cId="3916425063" sldId="2147483648"/>
              <pc:sldLayoutMk cId="1716443795" sldId="2147483652"/>
              <ac:spMk id="6" creationId="{F74A5C41-574E-4926-A811-D30836977652}"/>
            </ac:spMkLst>
          </pc:spChg>
        </pc:sldLayoutChg>
        <pc:sldLayoutChg chg="modSp">
          <pc:chgData name="Leo Brittson" userId="9736c29a338c9095" providerId="LiveId" clId="{788BE818-8321-4451-A00C-A88186C12F35}" dt="2021-11-23T15:20:08.865" v="0"/>
          <pc:sldLayoutMkLst>
            <pc:docMk/>
            <pc:sldMasterMk cId="3916425063" sldId="2147483648"/>
            <pc:sldLayoutMk cId="2993529335" sldId="2147483653"/>
          </pc:sldLayoutMkLst>
          <pc:spChg chg="mod">
            <ac:chgData name="Leo Brittson" userId="9736c29a338c9095" providerId="LiveId" clId="{788BE818-8321-4451-A00C-A88186C12F35}" dt="2021-11-23T15:20:08.865" v="0"/>
            <ac:spMkLst>
              <pc:docMk/>
              <pc:sldMasterMk cId="3916425063" sldId="2147483648"/>
              <pc:sldLayoutMk cId="2993529335" sldId="2147483653"/>
              <ac:spMk id="8" creationId="{CC30590A-537E-4658-BE99-586E6226B326}"/>
            </ac:spMkLst>
          </pc:spChg>
        </pc:sldLayoutChg>
        <pc:sldLayoutChg chg="modSp">
          <pc:chgData name="Leo Brittson" userId="9736c29a338c9095" providerId="LiveId" clId="{788BE818-8321-4451-A00C-A88186C12F35}" dt="2021-11-23T15:20:08.865" v="0"/>
          <pc:sldLayoutMkLst>
            <pc:docMk/>
            <pc:sldMasterMk cId="3916425063" sldId="2147483648"/>
            <pc:sldLayoutMk cId="1066689346" sldId="2147483654"/>
          </pc:sldLayoutMkLst>
          <pc:spChg chg="mod">
            <ac:chgData name="Leo Brittson" userId="9736c29a338c9095" providerId="LiveId" clId="{788BE818-8321-4451-A00C-A88186C12F35}" dt="2021-11-23T15:20:08.865" v="0"/>
            <ac:spMkLst>
              <pc:docMk/>
              <pc:sldMasterMk cId="3916425063" sldId="2147483648"/>
              <pc:sldLayoutMk cId="1066689346" sldId="2147483654"/>
              <ac:spMk id="4" creationId="{1C86BB38-517F-473C-BE09-7CF12248E34D}"/>
            </ac:spMkLst>
          </pc:spChg>
        </pc:sldLayoutChg>
        <pc:sldLayoutChg chg="modSp">
          <pc:chgData name="Leo Brittson" userId="9736c29a338c9095" providerId="LiveId" clId="{788BE818-8321-4451-A00C-A88186C12F35}" dt="2021-11-23T15:20:08.865" v="0"/>
          <pc:sldLayoutMkLst>
            <pc:docMk/>
            <pc:sldMasterMk cId="3916425063" sldId="2147483648"/>
            <pc:sldLayoutMk cId="3252193764" sldId="2147483655"/>
          </pc:sldLayoutMkLst>
          <pc:spChg chg="mod">
            <ac:chgData name="Leo Brittson" userId="9736c29a338c9095" providerId="LiveId" clId="{788BE818-8321-4451-A00C-A88186C12F35}" dt="2021-11-23T15:20:08.865" v="0"/>
            <ac:spMkLst>
              <pc:docMk/>
              <pc:sldMasterMk cId="3916425063" sldId="2147483648"/>
              <pc:sldLayoutMk cId="3252193764" sldId="2147483655"/>
              <ac:spMk id="3" creationId="{9565D35B-8E15-4CF0-9B47-93FC1B304CEA}"/>
            </ac:spMkLst>
          </pc:spChg>
        </pc:sldLayoutChg>
        <pc:sldLayoutChg chg="modSp">
          <pc:chgData name="Leo Brittson" userId="9736c29a338c9095" providerId="LiveId" clId="{788BE818-8321-4451-A00C-A88186C12F35}" dt="2021-11-23T15:20:08.865" v="0"/>
          <pc:sldLayoutMkLst>
            <pc:docMk/>
            <pc:sldMasterMk cId="3916425063" sldId="2147483648"/>
            <pc:sldLayoutMk cId="3801498121" sldId="2147483656"/>
          </pc:sldLayoutMkLst>
          <pc:spChg chg="mod">
            <ac:chgData name="Leo Brittson" userId="9736c29a338c9095" providerId="LiveId" clId="{788BE818-8321-4451-A00C-A88186C12F35}" dt="2021-11-23T15:20:08.865" v="0"/>
            <ac:spMkLst>
              <pc:docMk/>
              <pc:sldMasterMk cId="3916425063" sldId="2147483648"/>
              <pc:sldLayoutMk cId="3801498121" sldId="2147483656"/>
              <ac:spMk id="6" creationId="{7A3CBB89-D125-4C3A-95BC-400BC2E5A079}"/>
            </ac:spMkLst>
          </pc:spChg>
        </pc:sldLayoutChg>
        <pc:sldLayoutChg chg="modSp">
          <pc:chgData name="Leo Brittson" userId="9736c29a338c9095" providerId="LiveId" clId="{788BE818-8321-4451-A00C-A88186C12F35}" dt="2021-11-23T15:20:08.865" v="0"/>
          <pc:sldLayoutMkLst>
            <pc:docMk/>
            <pc:sldMasterMk cId="3916425063" sldId="2147483648"/>
            <pc:sldLayoutMk cId="3133916390" sldId="2147483657"/>
          </pc:sldLayoutMkLst>
          <pc:spChg chg="mod">
            <ac:chgData name="Leo Brittson" userId="9736c29a338c9095" providerId="LiveId" clId="{788BE818-8321-4451-A00C-A88186C12F35}" dt="2021-11-23T15:20:08.865" v="0"/>
            <ac:spMkLst>
              <pc:docMk/>
              <pc:sldMasterMk cId="3916425063" sldId="2147483648"/>
              <pc:sldLayoutMk cId="3133916390" sldId="2147483657"/>
              <ac:spMk id="6" creationId="{170830A2-A0C1-4A90-8D4D-758AE9E2F03A}"/>
            </ac:spMkLst>
          </pc:spChg>
        </pc:sldLayoutChg>
        <pc:sldLayoutChg chg="modSp">
          <pc:chgData name="Leo Brittson" userId="9736c29a338c9095" providerId="LiveId" clId="{788BE818-8321-4451-A00C-A88186C12F35}" dt="2021-11-23T15:20:08.865" v="0"/>
          <pc:sldLayoutMkLst>
            <pc:docMk/>
            <pc:sldMasterMk cId="3916425063" sldId="2147483648"/>
            <pc:sldLayoutMk cId="637896269" sldId="2147483658"/>
          </pc:sldLayoutMkLst>
          <pc:spChg chg="mod">
            <ac:chgData name="Leo Brittson" userId="9736c29a338c9095" providerId="LiveId" clId="{788BE818-8321-4451-A00C-A88186C12F35}" dt="2021-11-23T15:20:08.865" v="0"/>
            <ac:spMkLst>
              <pc:docMk/>
              <pc:sldMasterMk cId="3916425063" sldId="2147483648"/>
              <pc:sldLayoutMk cId="637896269" sldId="2147483658"/>
              <ac:spMk id="5" creationId="{E01F19FC-4D35-49E4-9C45-2A71089140F6}"/>
            </ac:spMkLst>
          </pc:spChg>
        </pc:sldLayoutChg>
        <pc:sldLayoutChg chg="modSp">
          <pc:chgData name="Leo Brittson" userId="9736c29a338c9095" providerId="LiveId" clId="{788BE818-8321-4451-A00C-A88186C12F35}" dt="2021-11-23T15:20:08.865" v="0"/>
          <pc:sldLayoutMkLst>
            <pc:docMk/>
            <pc:sldMasterMk cId="3916425063" sldId="2147483648"/>
            <pc:sldLayoutMk cId="2607740955" sldId="2147483659"/>
          </pc:sldLayoutMkLst>
          <pc:spChg chg="mod">
            <ac:chgData name="Leo Brittson" userId="9736c29a338c9095" providerId="LiveId" clId="{788BE818-8321-4451-A00C-A88186C12F35}" dt="2021-11-23T15:20:08.865" v="0"/>
            <ac:spMkLst>
              <pc:docMk/>
              <pc:sldMasterMk cId="3916425063" sldId="2147483648"/>
              <pc:sldLayoutMk cId="2607740955" sldId="2147483659"/>
              <ac:spMk id="5" creationId="{EF99BD3C-CDFF-4D8B-95AC-483459FA0880}"/>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1E50B8-5AC3-453C-9786-63A3A95798FA}" type="datetimeFigureOut">
              <a:rPr lang="en-US" smtClean="0"/>
              <a:t>11/23/2021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9CA874-9610-4378-A18A-30758FF25A02}" type="slidenum">
              <a:rPr lang="en-US" smtClean="0"/>
              <a:t>‹#›</a:t>
            </a:fld>
            <a:endParaRPr lang="en-US"/>
          </a:p>
        </p:txBody>
      </p:sp>
    </p:spTree>
    <p:extLst>
      <p:ext uri="{BB962C8B-B14F-4D97-AF65-F5344CB8AC3E}">
        <p14:creationId xmlns:p14="http://schemas.microsoft.com/office/powerpoint/2010/main" val="20764011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9CA874-9610-4378-A18A-30758FF25A02}" type="slidenum">
              <a:rPr lang="en-US" smtClean="0"/>
              <a:t>8</a:t>
            </a:fld>
            <a:endParaRPr lang="en-US"/>
          </a:p>
        </p:txBody>
      </p:sp>
    </p:spTree>
    <p:extLst>
      <p:ext uri="{BB962C8B-B14F-4D97-AF65-F5344CB8AC3E}">
        <p14:creationId xmlns:p14="http://schemas.microsoft.com/office/powerpoint/2010/main" val="3494621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59CA874-9610-4378-A18A-30758FF25A02}" type="slidenum">
              <a:rPr lang="en-US" smtClean="0"/>
              <a:t>9</a:t>
            </a:fld>
            <a:endParaRPr lang="en-US"/>
          </a:p>
        </p:txBody>
      </p:sp>
    </p:spTree>
    <p:extLst>
      <p:ext uri="{BB962C8B-B14F-4D97-AF65-F5344CB8AC3E}">
        <p14:creationId xmlns:p14="http://schemas.microsoft.com/office/powerpoint/2010/main" val="21718315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9014</a:t>
            </a:r>
          </a:p>
        </p:txBody>
      </p:sp>
      <p:sp>
        <p:nvSpPr>
          <p:cNvPr id="4" name="Slide Number Placeholder 3"/>
          <p:cNvSpPr>
            <a:spLocks noGrp="1"/>
          </p:cNvSpPr>
          <p:nvPr>
            <p:ph type="sldNum" sz="quarter" idx="5"/>
          </p:nvPr>
        </p:nvSpPr>
        <p:spPr/>
        <p:txBody>
          <a:bodyPr/>
          <a:lstStyle/>
          <a:p>
            <a:fld id="{E59CA874-9610-4378-A18A-30758FF25A02}" type="slidenum">
              <a:rPr lang="en-US" smtClean="0"/>
              <a:t>14</a:t>
            </a:fld>
            <a:endParaRPr lang="en-US"/>
          </a:p>
        </p:txBody>
      </p:sp>
    </p:spTree>
    <p:extLst>
      <p:ext uri="{BB962C8B-B14F-4D97-AF65-F5344CB8AC3E}">
        <p14:creationId xmlns:p14="http://schemas.microsoft.com/office/powerpoint/2010/main" val="24687073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F1510-4E46-4AE4-A22F-FC6CA8E35A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C378F69-1EFA-4E4D-9CF4-8B4D271DBF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2F6036F-F560-462A-9636-5C7FFBCB3ED9}"/>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5FF681A0-E10D-4985-9CD6-CA72A557CD80}"/>
              </a:ext>
            </a:extLst>
          </p:cNvPr>
          <p:cNvSpPr>
            <a:spLocks noGrp="1"/>
          </p:cNvSpPr>
          <p:nvPr>
            <p:ph type="ftr" sz="quarter" idx="11"/>
          </p:nvPr>
        </p:nvSpPr>
        <p:spPr/>
        <p:txBody>
          <a:bodyPr/>
          <a:lstStyle/>
          <a:p>
            <a:r>
              <a:rPr lang="en-US" dirty="0"/>
              <a:t> November 23, 2021 </a:t>
            </a:r>
          </a:p>
        </p:txBody>
      </p:sp>
      <p:sp>
        <p:nvSpPr>
          <p:cNvPr id="6" name="Slide Number Placeholder 5">
            <a:extLst>
              <a:ext uri="{FF2B5EF4-FFF2-40B4-BE49-F238E27FC236}">
                <a16:creationId xmlns:a16="http://schemas.microsoft.com/office/drawing/2014/main" id="{59F1F0D0-E9AF-4A43-AEAD-FD3B854C3764}"/>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1953725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B6130-3D7C-4D58-A6EF-82E7969CBD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CDAA02-AC43-4C14-BD50-30EC9CF5C28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7155F9-D1D2-4789-8021-2726214D4DA6}"/>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E01F19FC-4D35-49E4-9C45-2A71089140F6}"/>
              </a:ext>
            </a:extLst>
          </p:cNvPr>
          <p:cNvSpPr>
            <a:spLocks noGrp="1"/>
          </p:cNvSpPr>
          <p:nvPr>
            <p:ph type="ftr" sz="quarter" idx="11"/>
          </p:nvPr>
        </p:nvSpPr>
        <p:spPr/>
        <p:txBody>
          <a:bodyPr/>
          <a:lstStyle/>
          <a:p>
            <a:r>
              <a:rPr lang="en-US" dirty="0"/>
              <a:t> November 23, 2021 </a:t>
            </a:r>
          </a:p>
        </p:txBody>
      </p:sp>
      <p:sp>
        <p:nvSpPr>
          <p:cNvPr id="6" name="Slide Number Placeholder 5">
            <a:extLst>
              <a:ext uri="{FF2B5EF4-FFF2-40B4-BE49-F238E27FC236}">
                <a16:creationId xmlns:a16="http://schemas.microsoft.com/office/drawing/2014/main" id="{5077D40F-BE7D-454A-8086-D4DE16CC0CAF}"/>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637896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0D85EF-91EB-498D-AB50-0B54703DA2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313FA44-7BB0-4EA0-BF89-D973974495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DC9AEF-E0FD-48EC-8A13-AEC80150CC64}"/>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EF99BD3C-CDFF-4D8B-95AC-483459FA0880}"/>
              </a:ext>
            </a:extLst>
          </p:cNvPr>
          <p:cNvSpPr>
            <a:spLocks noGrp="1"/>
          </p:cNvSpPr>
          <p:nvPr>
            <p:ph type="ftr" sz="quarter" idx="11"/>
          </p:nvPr>
        </p:nvSpPr>
        <p:spPr/>
        <p:txBody>
          <a:bodyPr/>
          <a:lstStyle/>
          <a:p>
            <a:r>
              <a:rPr lang="en-US" dirty="0"/>
              <a:t> November 23, 2021 </a:t>
            </a:r>
          </a:p>
        </p:txBody>
      </p:sp>
      <p:sp>
        <p:nvSpPr>
          <p:cNvPr id="6" name="Slide Number Placeholder 5">
            <a:extLst>
              <a:ext uri="{FF2B5EF4-FFF2-40B4-BE49-F238E27FC236}">
                <a16:creationId xmlns:a16="http://schemas.microsoft.com/office/drawing/2014/main" id="{4B21CF54-7526-4B64-869C-E4638B01DFB9}"/>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2607740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6580-FDE1-4FB0-A1DE-4D1AAC9BA3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68B512-0E9F-48CB-B3F4-EF860A57DE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D92E8A-B433-4BB6-A477-F50C81517D11}"/>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2F943131-4B00-4E57-926F-4B8AADDCA4F8}"/>
              </a:ext>
            </a:extLst>
          </p:cNvPr>
          <p:cNvSpPr>
            <a:spLocks noGrp="1"/>
          </p:cNvSpPr>
          <p:nvPr>
            <p:ph type="ftr" sz="quarter" idx="11"/>
          </p:nvPr>
        </p:nvSpPr>
        <p:spPr/>
        <p:txBody>
          <a:bodyPr/>
          <a:lstStyle/>
          <a:p>
            <a:r>
              <a:rPr lang="en-US" dirty="0"/>
              <a:t> November 23, 2021 </a:t>
            </a:r>
          </a:p>
        </p:txBody>
      </p:sp>
      <p:sp>
        <p:nvSpPr>
          <p:cNvPr id="6" name="Slide Number Placeholder 5">
            <a:extLst>
              <a:ext uri="{FF2B5EF4-FFF2-40B4-BE49-F238E27FC236}">
                <a16:creationId xmlns:a16="http://schemas.microsoft.com/office/drawing/2014/main" id="{A883DD5F-8091-4F9A-82E1-38621770C5A3}"/>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166189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26597-1D0F-4A4B-A96F-BEDC80D8A3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6084650-0D12-4CF7-8DD2-69490FB9F5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6C7E77-5349-470B-96EB-63F3B7E6901F}"/>
              </a:ext>
            </a:extLst>
          </p:cNvPr>
          <p:cNvSpPr>
            <a:spLocks noGrp="1"/>
          </p:cNvSpPr>
          <p:nvPr>
            <p:ph type="dt" sz="half" idx="10"/>
          </p:nvPr>
        </p:nvSpPr>
        <p:spPr/>
        <p:txBody>
          <a:bodyPr/>
          <a:lstStyle/>
          <a:p>
            <a:r>
              <a:rPr lang="en-US"/>
              <a:t>3/23/2021</a:t>
            </a:r>
          </a:p>
        </p:txBody>
      </p:sp>
      <p:sp>
        <p:nvSpPr>
          <p:cNvPr id="5" name="Footer Placeholder 4">
            <a:extLst>
              <a:ext uri="{FF2B5EF4-FFF2-40B4-BE49-F238E27FC236}">
                <a16:creationId xmlns:a16="http://schemas.microsoft.com/office/drawing/2014/main" id="{2126CE6C-A105-4563-80DF-8C3B8716A83F}"/>
              </a:ext>
            </a:extLst>
          </p:cNvPr>
          <p:cNvSpPr>
            <a:spLocks noGrp="1"/>
          </p:cNvSpPr>
          <p:nvPr>
            <p:ph type="ftr" sz="quarter" idx="11"/>
          </p:nvPr>
        </p:nvSpPr>
        <p:spPr/>
        <p:txBody>
          <a:bodyPr/>
          <a:lstStyle/>
          <a:p>
            <a:r>
              <a:rPr lang="en-US" dirty="0"/>
              <a:t> November 23, 2021 </a:t>
            </a:r>
          </a:p>
        </p:txBody>
      </p:sp>
      <p:sp>
        <p:nvSpPr>
          <p:cNvPr id="6" name="Slide Number Placeholder 5">
            <a:extLst>
              <a:ext uri="{FF2B5EF4-FFF2-40B4-BE49-F238E27FC236}">
                <a16:creationId xmlns:a16="http://schemas.microsoft.com/office/drawing/2014/main" id="{0AA40064-B7AE-481D-9242-D200DC5E823C}"/>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4092486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6C3C1-69ED-4955-802A-89B522D05A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EE9E4D-C3AD-4D47-B78C-16E21042E6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3DEA00-436B-451A-B7BA-7CAFE6AC0E7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0408B80-F9BF-4FF3-9A72-7F7130180C55}"/>
              </a:ext>
            </a:extLst>
          </p:cNvPr>
          <p:cNvSpPr>
            <a:spLocks noGrp="1"/>
          </p:cNvSpPr>
          <p:nvPr>
            <p:ph type="dt" sz="half" idx="10"/>
          </p:nvPr>
        </p:nvSpPr>
        <p:spPr/>
        <p:txBody>
          <a:bodyPr/>
          <a:lstStyle/>
          <a:p>
            <a:r>
              <a:rPr lang="en-US"/>
              <a:t>3/23/2021</a:t>
            </a:r>
          </a:p>
        </p:txBody>
      </p:sp>
      <p:sp>
        <p:nvSpPr>
          <p:cNvPr id="6" name="Footer Placeholder 5">
            <a:extLst>
              <a:ext uri="{FF2B5EF4-FFF2-40B4-BE49-F238E27FC236}">
                <a16:creationId xmlns:a16="http://schemas.microsoft.com/office/drawing/2014/main" id="{F74A5C41-574E-4926-A811-D30836977652}"/>
              </a:ext>
            </a:extLst>
          </p:cNvPr>
          <p:cNvSpPr>
            <a:spLocks noGrp="1"/>
          </p:cNvSpPr>
          <p:nvPr>
            <p:ph type="ftr" sz="quarter" idx="11"/>
          </p:nvPr>
        </p:nvSpPr>
        <p:spPr/>
        <p:txBody>
          <a:bodyPr/>
          <a:lstStyle/>
          <a:p>
            <a:r>
              <a:rPr lang="en-US" dirty="0"/>
              <a:t> November 23, 2021 </a:t>
            </a:r>
          </a:p>
        </p:txBody>
      </p:sp>
      <p:sp>
        <p:nvSpPr>
          <p:cNvPr id="7" name="Slide Number Placeholder 6">
            <a:extLst>
              <a:ext uri="{FF2B5EF4-FFF2-40B4-BE49-F238E27FC236}">
                <a16:creationId xmlns:a16="http://schemas.microsoft.com/office/drawing/2014/main" id="{B8A57461-E015-4206-9A72-93F89B454807}"/>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1716443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5C02B-0F06-49D2-8960-CAA405E5EA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B0C3548-E1B6-4605-B436-3AC9001A118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BB33DB8-166D-42E8-A328-979F956838C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B41D0F8-AAC7-4566-ABCF-A6DFBE117D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BFCBD0-175B-4098-B88F-D6CE6D7B4D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EFC6E6-636B-4431-A507-EFB0FD70D485}"/>
              </a:ext>
            </a:extLst>
          </p:cNvPr>
          <p:cNvSpPr>
            <a:spLocks noGrp="1"/>
          </p:cNvSpPr>
          <p:nvPr>
            <p:ph type="dt" sz="half" idx="10"/>
          </p:nvPr>
        </p:nvSpPr>
        <p:spPr/>
        <p:txBody>
          <a:bodyPr/>
          <a:lstStyle/>
          <a:p>
            <a:r>
              <a:rPr lang="en-US"/>
              <a:t>3/23/2021</a:t>
            </a:r>
          </a:p>
        </p:txBody>
      </p:sp>
      <p:sp>
        <p:nvSpPr>
          <p:cNvPr id="8" name="Footer Placeholder 7">
            <a:extLst>
              <a:ext uri="{FF2B5EF4-FFF2-40B4-BE49-F238E27FC236}">
                <a16:creationId xmlns:a16="http://schemas.microsoft.com/office/drawing/2014/main" id="{CC30590A-537E-4658-BE99-586E6226B326}"/>
              </a:ext>
            </a:extLst>
          </p:cNvPr>
          <p:cNvSpPr>
            <a:spLocks noGrp="1"/>
          </p:cNvSpPr>
          <p:nvPr>
            <p:ph type="ftr" sz="quarter" idx="11"/>
          </p:nvPr>
        </p:nvSpPr>
        <p:spPr/>
        <p:txBody>
          <a:bodyPr/>
          <a:lstStyle/>
          <a:p>
            <a:r>
              <a:rPr lang="en-US" dirty="0"/>
              <a:t> November 23, 2021 </a:t>
            </a:r>
          </a:p>
        </p:txBody>
      </p:sp>
      <p:sp>
        <p:nvSpPr>
          <p:cNvPr id="9" name="Slide Number Placeholder 8">
            <a:extLst>
              <a:ext uri="{FF2B5EF4-FFF2-40B4-BE49-F238E27FC236}">
                <a16:creationId xmlns:a16="http://schemas.microsoft.com/office/drawing/2014/main" id="{7CB03484-E77D-4004-9B85-987AF7EEDA69}"/>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2993529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EE7036-B0BC-449B-ACDA-A7406F0A42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212EE52-F7E5-4A41-A8BE-67D387DB4760}"/>
              </a:ext>
            </a:extLst>
          </p:cNvPr>
          <p:cNvSpPr>
            <a:spLocks noGrp="1"/>
          </p:cNvSpPr>
          <p:nvPr>
            <p:ph type="dt" sz="half" idx="10"/>
          </p:nvPr>
        </p:nvSpPr>
        <p:spPr/>
        <p:txBody>
          <a:bodyPr/>
          <a:lstStyle/>
          <a:p>
            <a:r>
              <a:rPr lang="en-US"/>
              <a:t>3/23/2021</a:t>
            </a:r>
          </a:p>
        </p:txBody>
      </p:sp>
      <p:sp>
        <p:nvSpPr>
          <p:cNvPr id="4" name="Footer Placeholder 3">
            <a:extLst>
              <a:ext uri="{FF2B5EF4-FFF2-40B4-BE49-F238E27FC236}">
                <a16:creationId xmlns:a16="http://schemas.microsoft.com/office/drawing/2014/main" id="{1C86BB38-517F-473C-BE09-7CF12248E34D}"/>
              </a:ext>
            </a:extLst>
          </p:cNvPr>
          <p:cNvSpPr>
            <a:spLocks noGrp="1"/>
          </p:cNvSpPr>
          <p:nvPr>
            <p:ph type="ftr" sz="quarter" idx="11"/>
          </p:nvPr>
        </p:nvSpPr>
        <p:spPr/>
        <p:txBody>
          <a:bodyPr/>
          <a:lstStyle/>
          <a:p>
            <a:r>
              <a:rPr lang="en-US" dirty="0"/>
              <a:t> November 23, 2021 </a:t>
            </a:r>
          </a:p>
        </p:txBody>
      </p:sp>
      <p:sp>
        <p:nvSpPr>
          <p:cNvPr id="5" name="Slide Number Placeholder 4">
            <a:extLst>
              <a:ext uri="{FF2B5EF4-FFF2-40B4-BE49-F238E27FC236}">
                <a16:creationId xmlns:a16="http://schemas.microsoft.com/office/drawing/2014/main" id="{82C3F5C6-9FB3-4837-B32F-5521865F737C}"/>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1066689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7ACBF1-8F10-418B-B91B-E3E32E8F8C09}"/>
              </a:ext>
            </a:extLst>
          </p:cNvPr>
          <p:cNvSpPr>
            <a:spLocks noGrp="1"/>
          </p:cNvSpPr>
          <p:nvPr>
            <p:ph type="dt" sz="half" idx="10"/>
          </p:nvPr>
        </p:nvSpPr>
        <p:spPr/>
        <p:txBody>
          <a:bodyPr/>
          <a:lstStyle/>
          <a:p>
            <a:r>
              <a:rPr lang="en-US"/>
              <a:t>3/23/2021</a:t>
            </a:r>
          </a:p>
        </p:txBody>
      </p:sp>
      <p:sp>
        <p:nvSpPr>
          <p:cNvPr id="3" name="Footer Placeholder 2">
            <a:extLst>
              <a:ext uri="{FF2B5EF4-FFF2-40B4-BE49-F238E27FC236}">
                <a16:creationId xmlns:a16="http://schemas.microsoft.com/office/drawing/2014/main" id="{9565D35B-8E15-4CF0-9B47-93FC1B304CEA}"/>
              </a:ext>
            </a:extLst>
          </p:cNvPr>
          <p:cNvSpPr>
            <a:spLocks noGrp="1"/>
          </p:cNvSpPr>
          <p:nvPr>
            <p:ph type="ftr" sz="quarter" idx="11"/>
          </p:nvPr>
        </p:nvSpPr>
        <p:spPr/>
        <p:txBody>
          <a:bodyPr/>
          <a:lstStyle/>
          <a:p>
            <a:r>
              <a:rPr lang="en-US" dirty="0"/>
              <a:t> November 23, 2021 </a:t>
            </a:r>
          </a:p>
        </p:txBody>
      </p:sp>
      <p:sp>
        <p:nvSpPr>
          <p:cNvPr id="4" name="Slide Number Placeholder 3">
            <a:extLst>
              <a:ext uri="{FF2B5EF4-FFF2-40B4-BE49-F238E27FC236}">
                <a16:creationId xmlns:a16="http://schemas.microsoft.com/office/drawing/2014/main" id="{FCEEC1A3-2834-4F16-A39A-CD7532702814}"/>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3252193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D9DCB-9335-41A3-B300-1588039835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C76C3F1-AAAA-4C86-871B-292541CFED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C4D009-D429-45D7-99C9-9E17D86BA7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E47AC9-F3EC-4A05-8316-4DA6A338BEC3}"/>
              </a:ext>
            </a:extLst>
          </p:cNvPr>
          <p:cNvSpPr>
            <a:spLocks noGrp="1"/>
          </p:cNvSpPr>
          <p:nvPr>
            <p:ph type="dt" sz="half" idx="10"/>
          </p:nvPr>
        </p:nvSpPr>
        <p:spPr/>
        <p:txBody>
          <a:bodyPr/>
          <a:lstStyle/>
          <a:p>
            <a:r>
              <a:rPr lang="en-US"/>
              <a:t>3/23/2021</a:t>
            </a:r>
          </a:p>
        </p:txBody>
      </p:sp>
      <p:sp>
        <p:nvSpPr>
          <p:cNvPr id="6" name="Footer Placeholder 5">
            <a:extLst>
              <a:ext uri="{FF2B5EF4-FFF2-40B4-BE49-F238E27FC236}">
                <a16:creationId xmlns:a16="http://schemas.microsoft.com/office/drawing/2014/main" id="{7A3CBB89-D125-4C3A-95BC-400BC2E5A079}"/>
              </a:ext>
            </a:extLst>
          </p:cNvPr>
          <p:cNvSpPr>
            <a:spLocks noGrp="1"/>
          </p:cNvSpPr>
          <p:nvPr>
            <p:ph type="ftr" sz="quarter" idx="11"/>
          </p:nvPr>
        </p:nvSpPr>
        <p:spPr/>
        <p:txBody>
          <a:bodyPr/>
          <a:lstStyle/>
          <a:p>
            <a:r>
              <a:rPr lang="en-US" dirty="0"/>
              <a:t> November 23, 2021 </a:t>
            </a:r>
          </a:p>
        </p:txBody>
      </p:sp>
      <p:sp>
        <p:nvSpPr>
          <p:cNvPr id="7" name="Slide Number Placeholder 6">
            <a:extLst>
              <a:ext uri="{FF2B5EF4-FFF2-40B4-BE49-F238E27FC236}">
                <a16:creationId xmlns:a16="http://schemas.microsoft.com/office/drawing/2014/main" id="{62AA0B98-AACB-4724-A0B5-E6B6A44FC448}"/>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3801498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F09F0-319C-47B4-801C-DB84E0DC78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55551F-5806-41DB-92E2-52360F3C78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C5A545-5D5E-41E1-AAE3-C10576B603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C63393-8FC2-4982-BFF7-972386411DE2}"/>
              </a:ext>
            </a:extLst>
          </p:cNvPr>
          <p:cNvSpPr>
            <a:spLocks noGrp="1"/>
          </p:cNvSpPr>
          <p:nvPr>
            <p:ph type="dt" sz="half" idx="10"/>
          </p:nvPr>
        </p:nvSpPr>
        <p:spPr/>
        <p:txBody>
          <a:bodyPr/>
          <a:lstStyle/>
          <a:p>
            <a:r>
              <a:rPr lang="en-US"/>
              <a:t>3/23/2021</a:t>
            </a:r>
          </a:p>
        </p:txBody>
      </p:sp>
      <p:sp>
        <p:nvSpPr>
          <p:cNvPr id="6" name="Footer Placeholder 5">
            <a:extLst>
              <a:ext uri="{FF2B5EF4-FFF2-40B4-BE49-F238E27FC236}">
                <a16:creationId xmlns:a16="http://schemas.microsoft.com/office/drawing/2014/main" id="{170830A2-A0C1-4A90-8D4D-758AE9E2F03A}"/>
              </a:ext>
            </a:extLst>
          </p:cNvPr>
          <p:cNvSpPr>
            <a:spLocks noGrp="1"/>
          </p:cNvSpPr>
          <p:nvPr>
            <p:ph type="ftr" sz="quarter" idx="11"/>
          </p:nvPr>
        </p:nvSpPr>
        <p:spPr/>
        <p:txBody>
          <a:bodyPr/>
          <a:lstStyle/>
          <a:p>
            <a:r>
              <a:rPr lang="en-US" dirty="0"/>
              <a:t> November 23, 2021 </a:t>
            </a:r>
          </a:p>
        </p:txBody>
      </p:sp>
      <p:sp>
        <p:nvSpPr>
          <p:cNvPr id="7" name="Slide Number Placeholder 6">
            <a:extLst>
              <a:ext uri="{FF2B5EF4-FFF2-40B4-BE49-F238E27FC236}">
                <a16:creationId xmlns:a16="http://schemas.microsoft.com/office/drawing/2014/main" id="{3E835E75-22D3-4D65-979B-6462D753B808}"/>
              </a:ext>
            </a:extLst>
          </p:cNvPr>
          <p:cNvSpPr>
            <a:spLocks noGrp="1"/>
          </p:cNvSpPr>
          <p:nvPr>
            <p:ph type="sldNum" sz="quarter" idx="12"/>
          </p:nvPr>
        </p:nvSpPr>
        <p:spPr/>
        <p:txBody>
          <a:bodyPr/>
          <a:lstStyle/>
          <a:p>
            <a:fld id="{F4605607-4D65-4710-A629-CB9E8549A75A}" type="slidenum">
              <a:rPr lang="en-US" smtClean="0"/>
              <a:t>‹#›</a:t>
            </a:fld>
            <a:endParaRPr lang="en-US"/>
          </a:p>
        </p:txBody>
      </p:sp>
    </p:spTree>
    <p:extLst>
      <p:ext uri="{BB962C8B-B14F-4D97-AF65-F5344CB8AC3E}">
        <p14:creationId xmlns:p14="http://schemas.microsoft.com/office/powerpoint/2010/main" val="3133916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93826E-BAC8-44F2-8076-7972B3090F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DBE820-CE12-494F-A346-BE508362AE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8091A9-1349-41A5-B98C-1E90C32360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3/23/2021</a:t>
            </a:r>
          </a:p>
        </p:txBody>
      </p:sp>
      <p:sp>
        <p:nvSpPr>
          <p:cNvPr id="5" name="Footer Placeholder 4">
            <a:extLst>
              <a:ext uri="{FF2B5EF4-FFF2-40B4-BE49-F238E27FC236}">
                <a16:creationId xmlns:a16="http://schemas.microsoft.com/office/drawing/2014/main" id="{CF0282AE-FA9B-4F4F-8D41-00C61AE7B8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 November 23, 2021 </a:t>
            </a:r>
          </a:p>
        </p:txBody>
      </p:sp>
      <p:sp>
        <p:nvSpPr>
          <p:cNvPr id="6" name="Slide Number Placeholder 5">
            <a:extLst>
              <a:ext uri="{FF2B5EF4-FFF2-40B4-BE49-F238E27FC236}">
                <a16:creationId xmlns:a16="http://schemas.microsoft.com/office/drawing/2014/main" id="{C9BA451F-1EDA-4FB2-A8A7-31D0158E89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605607-4D65-4710-A629-CB9E8549A75A}" type="slidenum">
              <a:rPr lang="en-US" smtClean="0"/>
              <a:t>‹#›</a:t>
            </a:fld>
            <a:endParaRPr lang="en-US"/>
          </a:p>
        </p:txBody>
      </p:sp>
    </p:spTree>
    <p:extLst>
      <p:ext uri="{BB962C8B-B14F-4D97-AF65-F5344CB8AC3E}">
        <p14:creationId xmlns:p14="http://schemas.microsoft.com/office/powerpoint/2010/main" val="3916425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85232-4314-4455-A2AC-B8CF1E96941B}"/>
              </a:ext>
            </a:extLst>
          </p:cNvPr>
          <p:cNvSpPr>
            <a:spLocks noGrp="1"/>
          </p:cNvSpPr>
          <p:nvPr>
            <p:ph type="ctrTitle"/>
          </p:nvPr>
        </p:nvSpPr>
        <p:spPr>
          <a:xfrm>
            <a:off x="1524000" y="1122363"/>
            <a:ext cx="9144000" cy="3771690"/>
          </a:xfrm>
        </p:spPr>
        <p:txBody>
          <a:bodyPr/>
          <a:lstStyle/>
          <a:p>
            <a:r>
              <a:rPr lang="en-US" dirty="0"/>
              <a:t>Washington Township</a:t>
            </a:r>
            <a:br>
              <a:rPr lang="en-US" dirty="0"/>
            </a:br>
            <a:r>
              <a:rPr lang="en-US" dirty="0"/>
              <a:t>Trustee Meeting</a:t>
            </a:r>
          </a:p>
        </p:txBody>
      </p:sp>
      <p:sp>
        <p:nvSpPr>
          <p:cNvPr id="3" name="Subtitle 2">
            <a:extLst>
              <a:ext uri="{FF2B5EF4-FFF2-40B4-BE49-F238E27FC236}">
                <a16:creationId xmlns:a16="http://schemas.microsoft.com/office/drawing/2014/main" id="{0F8907D6-5F59-49C3-A85D-FDD135BB5D14}"/>
              </a:ext>
            </a:extLst>
          </p:cNvPr>
          <p:cNvSpPr>
            <a:spLocks noGrp="1"/>
          </p:cNvSpPr>
          <p:nvPr>
            <p:ph type="subTitle" idx="1"/>
          </p:nvPr>
        </p:nvSpPr>
        <p:spPr>
          <a:xfrm>
            <a:off x="1524000" y="5211913"/>
            <a:ext cx="9144000" cy="1144437"/>
          </a:xfrm>
        </p:spPr>
        <p:txBody>
          <a:bodyPr/>
          <a:lstStyle/>
          <a:p>
            <a:r>
              <a:rPr lang="en-US" dirty="0"/>
              <a:t>November 23, 2021</a:t>
            </a:r>
          </a:p>
        </p:txBody>
      </p:sp>
      <p:pic>
        <p:nvPicPr>
          <p:cNvPr id="5" name="Picture 4">
            <a:extLst>
              <a:ext uri="{FF2B5EF4-FFF2-40B4-BE49-F238E27FC236}">
                <a16:creationId xmlns:a16="http://schemas.microsoft.com/office/drawing/2014/main" id="{4C40E677-81A4-48F2-BBD0-5B734321F3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45985" y="1006416"/>
            <a:ext cx="6556391" cy="1591214"/>
          </a:xfrm>
          <a:prstGeom prst="rect">
            <a:avLst/>
          </a:prstGeom>
        </p:spPr>
      </p:pic>
      <p:sp>
        <p:nvSpPr>
          <p:cNvPr id="4" name="Footer Placeholder 3">
            <a:extLst>
              <a:ext uri="{FF2B5EF4-FFF2-40B4-BE49-F238E27FC236}">
                <a16:creationId xmlns:a16="http://schemas.microsoft.com/office/drawing/2014/main" id="{1F595025-ED4F-4A1C-998F-14F8CD3CC130}"/>
              </a:ext>
            </a:extLst>
          </p:cNvPr>
          <p:cNvSpPr>
            <a:spLocks noGrp="1"/>
          </p:cNvSpPr>
          <p:nvPr>
            <p:ph type="ftr" sz="quarter" idx="11"/>
          </p:nvPr>
        </p:nvSpPr>
        <p:spPr>
          <a:xfrm>
            <a:off x="4136366" y="6356350"/>
            <a:ext cx="4114800" cy="365125"/>
          </a:xfrm>
        </p:spPr>
        <p:txBody>
          <a:bodyPr/>
          <a:lstStyle/>
          <a:p>
            <a:endParaRPr lang="en-US" dirty="0"/>
          </a:p>
          <a:p>
            <a:r>
              <a:rPr lang="en-US" dirty="0"/>
              <a:t>November 23, 2021</a:t>
            </a:r>
          </a:p>
        </p:txBody>
      </p:sp>
      <p:sp>
        <p:nvSpPr>
          <p:cNvPr id="6" name="Slide Number Placeholder 5">
            <a:extLst>
              <a:ext uri="{FF2B5EF4-FFF2-40B4-BE49-F238E27FC236}">
                <a16:creationId xmlns:a16="http://schemas.microsoft.com/office/drawing/2014/main" id="{84260D35-27A6-4491-9C70-A387A1428937}"/>
              </a:ext>
            </a:extLst>
          </p:cNvPr>
          <p:cNvSpPr>
            <a:spLocks noGrp="1"/>
          </p:cNvSpPr>
          <p:nvPr>
            <p:ph type="sldNum" sz="quarter" idx="12"/>
          </p:nvPr>
        </p:nvSpPr>
        <p:spPr/>
        <p:txBody>
          <a:bodyPr/>
          <a:lstStyle/>
          <a:p>
            <a:fld id="{F4605607-4D65-4710-A629-CB9E8549A75A}" type="slidenum">
              <a:rPr lang="en-US" smtClean="0"/>
              <a:t>1</a:t>
            </a:fld>
            <a:endParaRPr lang="en-US"/>
          </a:p>
        </p:txBody>
      </p:sp>
    </p:spTree>
    <p:extLst>
      <p:ext uri="{BB962C8B-B14F-4D97-AF65-F5344CB8AC3E}">
        <p14:creationId xmlns:p14="http://schemas.microsoft.com/office/powerpoint/2010/main" val="2719978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80690" y="1444925"/>
            <a:ext cx="10515600" cy="751935"/>
          </a:xfrm>
        </p:spPr>
        <p:txBody>
          <a:bodyPr>
            <a:normAutofit/>
          </a:bodyPr>
          <a:lstStyle/>
          <a:p>
            <a:pPr algn="ctr"/>
            <a:r>
              <a:rPr lang="en-US" sz="3200" dirty="0"/>
              <a:t>New Business</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7" name="TextBox 6">
            <a:extLst>
              <a:ext uri="{FF2B5EF4-FFF2-40B4-BE49-F238E27FC236}">
                <a16:creationId xmlns:a16="http://schemas.microsoft.com/office/drawing/2014/main" id="{8EF62375-BF56-4816-B4F6-88EA519F8E70}"/>
              </a:ext>
            </a:extLst>
          </p:cNvPr>
          <p:cNvSpPr txBox="1"/>
          <p:nvPr/>
        </p:nvSpPr>
        <p:spPr>
          <a:xfrm>
            <a:off x="910086" y="2288959"/>
            <a:ext cx="10443714" cy="2646878"/>
          </a:xfrm>
          <a:prstGeom prst="rect">
            <a:avLst/>
          </a:prstGeom>
          <a:noFill/>
        </p:spPr>
        <p:txBody>
          <a:bodyPr wrap="square" rtlCol="0">
            <a:spAutoFit/>
          </a:bodyPr>
          <a:lstStyle/>
          <a:p>
            <a:pPr marL="171450" marR="0" indent="-171450">
              <a:spcBef>
                <a:spcPts val="0"/>
              </a:spcBef>
              <a:spcAft>
                <a:spcPts val="0"/>
              </a:spcAft>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Reminder to get vacation in only can carry over 5 days…..</a:t>
            </a:r>
          </a:p>
          <a:p>
            <a:pPr marL="171450" marR="0" indent="-171450">
              <a:spcBef>
                <a:spcPts val="0"/>
              </a:spcBef>
              <a:spcAft>
                <a:spcPts val="0"/>
              </a:spcAft>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Friday office is closed </a:t>
            </a:r>
          </a:p>
          <a:p>
            <a:pPr marL="171450" marR="0" indent="-171450">
              <a:spcBef>
                <a:spcPts val="0"/>
              </a:spcBef>
              <a:spcAft>
                <a:spcPts val="0"/>
              </a:spcAft>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Change in status forms need to be done on time costing us money by terminating employees late</a:t>
            </a:r>
          </a:p>
          <a:p>
            <a:pPr marL="171450" marR="0" indent="-171450">
              <a:spcBef>
                <a:spcPts val="0"/>
              </a:spcBef>
              <a:spcAft>
                <a:spcPts val="0"/>
              </a:spcAft>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4 day resolution for blight cleanup at 842 </a:t>
            </a:r>
            <a:r>
              <a:rPr lang="en-US" sz="1400" dirty="0" err="1">
                <a:latin typeface="Arial" panose="020B0604020202020204" pitchFamily="34" charset="0"/>
                <a:ea typeface="Times New Roman" panose="02020603050405020304" pitchFamily="18" charset="0"/>
                <a:cs typeface="Arial" panose="020B0604020202020204" pitchFamily="34" charset="0"/>
              </a:rPr>
              <a:t>Tralger</a:t>
            </a: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L="171450" marR="0" indent="-171450">
              <a:spcBef>
                <a:spcPts val="0"/>
              </a:spcBef>
              <a:spcAft>
                <a:spcPts val="0"/>
              </a:spcAft>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Polar express donations to Shoreland Fire Fighters Associations</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indent="-171450">
              <a:spcBef>
                <a:spcPts val="0"/>
              </a:spcBef>
              <a:spcAft>
                <a:spcPts val="0"/>
              </a:spcAft>
              <a:buFont typeface="Arial" panose="020B0604020202020204" pitchFamily="34" charset="0"/>
              <a:buChar char="•"/>
            </a:pP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L="171450" marR="0" indent="-171450">
              <a:spcBef>
                <a:spcPts val="0"/>
              </a:spcBef>
              <a:spcAft>
                <a:spcPts val="0"/>
              </a:spcAft>
              <a:buFont typeface="Arial" panose="020B0604020202020204" pitchFamily="34" charset="0"/>
              <a:buChar char="•"/>
            </a:pP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R="0">
              <a:spcBef>
                <a:spcPts val="0"/>
              </a:spcBef>
              <a:spcAft>
                <a:spcPts val="0"/>
              </a:spcAft>
            </a:pP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endParaRPr lang="en-US" dirty="0"/>
          </a:p>
        </p:txBody>
      </p:sp>
      <p:sp>
        <p:nvSpPr>
          <p:cNvPr id="3" name="Footer Placeholder 2">
            <a:extLst>
              <a:ext uri="{FF2B5EF4-FFF2-40B4-BE49-F238E27FC236}">
                <a16:creationId xmlns:a16="http://schemas.microsoft.com/office/drawing/2014/main" id="{56B30801-C135-4B84-AD24-E3D7C42DEDAC}"/>
              </a:ext>
            </a:extLst>
          </p:cNvPr>
          <p:cNvSpPr>
            <a:spLocks noGrp="1"/>
          </p:cNvSpPr>
          <p:nvPr>
            <p:ph type="ftr" sz="quarter" idx="11"/>
          </p:nvPr>
        </p:nvSpPr>
        <p:spPr/>
        <p:txBody>
          <a:bodyPr/>
          <a:lstStyle/>
          <a:p>
            <a:r>
              <a:rPr lang="en-US" dirty="0"/>
              <a:t> November 23, 2021 </a:t>
            </a:r>
          </a:p>
        </p:txBody>
      </p:sp>
      <p:sp>
        <p:nvSpPr>
          <p:cNvPr id="4" name="Slide Number Placeholder 3">
            <a:extLst>
              <a:ext uri="{FF2B5EF4-FFF2-40B4-BE49-F238E27FC236}">
                <a16:creationId xmlns:a16="http://schemas.microsoft.com/office/drawing/2014/main" id="{652113D2-EC4F-4562-A2F2-80228EAE6B8E}"/>
              </a:ext>
            </a:extLst>
          </p:cNvPr>
          <p:cNvSpPr>
            <a:spLocks noGrp="1"/>
          </p:cNvSpPr>
          <p:nvPr>
            <p:ph type="sldNum" sz="quarter" idx="12"/>
          </p:nvPr>
        </p:nvSpPr>
        <p:spPr/>
        <p:txBody>
          <a:bodyPr/>
          <a:lstStyle/>
          <a:p>
            <a:fld id="{F4605607-4D65-4710-A629-CB9E8549A75A}" type="slidenum">
              <a:rPr lang="en-US" smtClean="0"/>
              <a:t>10</a:t>
            </a:fld>
            <a:endParaRPr lang="en-US"/>
          </a:p>
        </p:txBody>
      </p:sp>
    </p:spTree>
    <p:extLst>
      <p:ext uri="{BB962C8B-B14F-4D97-AF65-F5344CB8AC3E}">
        <p14:creationId xmlns:p14="http://schemas.microsoft.com/office/powerpoint/2010/main" val="1846898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11679" y="1444925"/>
            <a:ext cx="10515600" cy="901460"/>
          </a:xfrm>
        </p:spPr>
        <p:txBody>
          <a:bodyPr>
            <a:normAutofit/>
          </a:bodyPr>
          <a:lstStyle/>
          <a:p>
            <a:pPr algn="ctr"/>
            <a:r>
              <a:rPr lang="en-US" sz="3200" dirty="0"/>
              <a:t>Old Business</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77637" y="416225"/>
            <a:ext cx="4238625" cy="1028700"/>
          </a:xfrm>
        </p:spPr>
      </p:pic>
      <p:sp>
        <p:nvSpPr>
          <p:cNvPr id="3" name="TextBox 2">
            <a:extLst>
              <a:ext uri="{FF2B5EF4-FFF2-40B4-BE49-F238E27FC236}">
                <a16:creationId xmlns:a16="http://schemas.microsoft.com/office/drawing/2014/main" id="{D8B1016C-C5F4-4884-9CB0-1B9003290E9E}"/>
              </a:ext>
            </a:extLst>
          </p:cNvPr>
          <p:cNvSpPr txBox="1"/>
          <p:nvPr/>
        </p:nvSpPr>
        <p:spPr>
          <a:xfrm>
            <a:off x="592349" y="2346386"/>
            <a:ext cx="11605402" cy="4078039"/>
          </a:xfrm>
          <a:prstGeom prst="rect">
            <a:avLst/>
          </a:prstGeom>
          <a:noFill/>
        </p:spPr>
        <p:txBody>
          <a:bodyPr wrap="square" rtlCol="0">
            <a:spAutoFit/>
          </a:bodyPr>
          <a:lstStyle/>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Update on status of </a:t>
            </a:r>
            <a:r>
              <a:rPr lang="en-US" sz="1400" dirty="0" err="1">
                <a:latin typeface="Arial" panose="020B0604020202020204" pitchFamily="34" charset="0"/>
                <a:cs typeface="Arial" panose="020B0604020202020204" pitchFamily="34" charset="0"/>
              </a:rPr>
              <a:t>Lexipole</a:t>
            </a:r>
            <a:r>
              <a:rPr lang="en-US" sz="1400" dirty="0">
                <a:latin typeface="Arial" panose="020B0604020202020204" pitchFamily="34" charset="0"/>
                <a:cs typeface="Arial" panose="020B0604020202020204" pitchFamily="34" charset="0"/>
              </a:rPr>
              <a:t> for Fire &amp; Police.   Installation date of extended to November 15, 2021.  </a:t>
            </a:r>
          </a:p>
          <a:p>
            <a:pPr marL="285750" indent="-285750">
              <a:buFont typeface="Arial" panose="020B0604020202020204" pitchFamily="34" charset="0"/>
              <a:buChar char="•"/>
            </a:pPr>
            <a:r>
              <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O</a:t>
            </a:r>
            <a:r>
              <a:rPr lang="en-US" sz="1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nline payment system for fines, park rental, permits. 11/15/2021</a:t>
            </a:r>
          </a:p>
          <a:p>
            <a:pPr marL="285750" indent="-285750">
              <a:buFont typeface="Arial" panose="020B0604020202020204" pitchFamily="34" charset="0"/>
              <a:buChar char="•"/>
            </a:pPr>
            <a:r>
              <a:rPr lang="en-US" sz="1400" dirty="0">
                <a:effectLst/>
                <a:latin typeface="Arial" panose="020B0604020202020204" pitchFamily="34" charset="0"/>
                <a:ea typeface="Times New Roman" panose="02020603050405020304" pitchFamily="18" charset="0"/>
                <a:cs typeface="Arial" panose="020B0604020202020204" pitchFamily="34" charset="0"/>
              </a:rPr>
              <a:t>Discuss ARP funds - amount, timing, use </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Doug Whiting property update</a:t>
            </a:r>
          </a:p>
          <a:p>
            <a:pPr marL="285750" indent="-285750">
              <a:buFont typeface="Arial" panose="020B0604020202020204" pitchFamily="34" charset="0"/>
              <a:buChar char="•"/>
            </a:pPr>
            <a:r>
              <a:rPr lang="en-US" sz="1400" dirty="0">
                <a:latin typeface="Arial" panose="020B0604020202020204" pitchFamily="34" charset="0"/>
                <a:cs typeface="Arial" panose="020B0604020202020204" pitchFamily="34" charset="0"/>
              </a:rPr>
              <a:t>911 Consolidation update</a:t>
            </a:r>
          </a:p>
          <a:p>
            <a:pPr marL="285750" indent="-285750">
              <a:buFont typeface="Arial" panose="020B0604020202020204" pitchFamily="34" charset="0"/>
              <a:buChar char="•"/>
            </a:pPr>
            <a:r>
              <a:rPr lang="en-US" sz="1400" dirty="0">
                <a:effectLst/>
                <a:latin typeface="Arial" panose="020B0604020202020204" pitchFamily="34" charset="0"/>
                <a:ea typeface="Times New Roman" panose="02020603050405020304" pitchFamily="18" charset="0"/>
                <a:cs typeface="Arial" panose="020B0604020202020204" pitchFamily="34" charset="0"/>
              </a:rPr>
              <a:t>Cost to repair Creekside road - options - timeline </a:t>
            </a:r>
            <a:endParaRPr lang="en-US" sz="1400" dirty="0">
              <a:effectLst/>
              <a:latin typeface="Arial" panose="020B0604020202020204" pitchFamily="34" charset="0"/>
              <a:ea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D</a:t>
            </a:r>
            <a:r>
              <a:rPr lang="en-US" sz="1400" dirty="0">
                <a:effectLst/>
                <a:latin typeface="Arial" panose="020B0604020202020204" pitchFamily="34" charset="0"/>
                <a:ea typeface="Times New Roman" panose="02020603050405020304" pitchFamily="18" charset="0"/>
                <a:cs typeface="Arial" panose="020B0604020202020204" pitchFamily="34" charset="0"/>
              </a:rPr>
              <a:t>etermined how to split bills for certain shared services, supplies &amp; space at our new location.  Will wait for a couple of cycles of </a:t>
            </a:r>
            <a:r>
              <a:rPr lang="en-US" sz="1400" dirty="0">
                <a:latin typeface="Arial" panose="020B0604020202020204" pitchFamily="34" charset="0"/>
                <a:ea typeface="Times New Roman" panose="02020603050405020304" pitchFamily="18" charset="0"/>
                <a:cs typeface="Arial" panose="020B0604020202020204" pitchFamily="34" charset="0"/>
              </a:rPr>
              <a:t> bills.</a:t>
            </a:r>
          </a:p>
          <a:p>
            <a:pPr marL="742950" lvl="1" indent="-28575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Shelly put together a  report together showing the last 2 months bills for 2469 Shoreland Ave we need to review and make a motion for the splits.</a:t>
            </a:r>
          </a:p>
          <a:p>
            <a:pPr marL="285750" indent="-28575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Grass Cutting property that isn’t Townships responsibility –update?</a:t>
            </a:r>
          </a:p>
          <a:p>
            <a:pPr marL="285750" indent="-28575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2021 Budget / spending remainder of the year.</a:t>
            </a:r>
          </a:p>
          <a:p>
            <a:pPr marL="285750" indent="-285750">
              <a:buFont typeface="Arial" panose="020B0604020202020204" pitchFamily="34" charset="0"/>
              <a:buChar char="•"/>
            </a:pPr>
            <a:r>
              <a:rPr lang="en-US" sz="1400" dirty="0">
                <a:latin typeface="Arial" panose="020B0604020202020204" pitchFamily="34" charset="0"/>
                <a:ea typeface="Times New Roman" panose="02020603050405020304" pitchFamily="18" charset="0"/>
                <a:cs typeface="Arial" panose="020B0604020202020204" pitchFamily="34" charset="0"/>
              </a:rPr>
              <a:t>2022 Budget Dec 31st</a:t>
            </a:r>
          </a:p>
          <a:p>
            <a:pPr marL="285750" indent="-285750">
              <a:buFont typeface="Arial" panose="020B0604020202020204" pitchFamily="34" charset="0"/>
              <a:buChar char="•"/>
            </a:pPr>
            <a:r>
              <a:rPr lang="en-US" sz="1400" dirty="0">
                <a:effectLst/>
                <a:latin typeface="Arial" panose="020B0604020202020204" pitchFamily="34" charset="0"/>
                <a:ea typeface="Calibri" panose="020F0502020204030204" pitchFamily="34" charset="0"/>
                <a:cs typeface="Arial" panose="020B0604020202020204" pitchFamily="34" charset="0"/>
              </a:rPr>
              <a:t>Discuss ODOT grant – status</a:t>
            </a:r>
          </a:p>
          <a:p>
            <a:pPr marL="285750" marR="0" indent="-285750">
              <a:spcBef>
                <a:spcPts val="0"/>
              </a:spcBef>
              <a:spcAft>
                <a:spcPts val="0"/>
              </a:spcAft>
              <a:buFont typeface="Arial" panose="020B0604020202020204" pitchFamily="34" charset="0"/>
              <a:buChar char="•"/>
            </a:pPr>
            <a:r>
              <a:rPr lang="en-US" sz="1400" dirty="0">
                <a:effectLst/>
                <a:latin typeface="Arial" panose="020B0604020202020204" pitchFamily="34" charset="0"/>
                <a:ea typeface="Calibri" panose="020F0502020204030204" pitchFamily="34" charset="0"/>
                <a:cs typeface="Arial" panose="020B0604020202020204" pitchFamily="34" charset="0"/>
              </a:rPr>
              <a:t>Auxiliary policy's from Chief Kaiser waiting updates</a:t>
            </a:r>
            <a:endParaRPr lang="en-US" sz="1400" dirty="0">
              <a:latin typeface="Arial" panose="020B0604020202020204" pitchFamily="34" charset="0"/>
              <a:ea typeface="Times New Roman" panose="02020603050405020304" pitchFamily="18" charset="0"/>
              <a:cs typeface="Arial" panose="020B0604020202020204" pitchFamily="34" charset="0"/>
            </a:endParaRPr>
          </a:p>
          <a:p>
            <a:pPr marL="285750" indent="-28575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endParaRPr lang="en-US" sz="1100" dirty="0"/>
          </a:p>
          <a:p>
            <a:pPr marL="285750"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sz="1100" dirty="0"/>
          </a:p>
          <a:p>
            <a:endParaRPr lang="en-US" sz="1600" dirty="0"/>
          </a:p>
        </p:txBody>
      </p:sp>
      <p:sp>
        <p:nvSpPr>
          <p:cNvPr id="4" name="Footer Placeholder 3">
            <a:extLst>
              <a:ext uri="{FF2B5EF4-FFF2-40B4-BE49-F238E27FC236}">
                <a16:creationId xmlns:a16="http://schemas.microsoft.com/office/drawing/2014/main" id="{BC3BFDA5-A3DA-4C3D-BE9A-D001AC619AEE}"/>
              </a:ext>
            </a:extLst>
          </p:cNvPr>
          <p:cNvSpPr>
            <a:spLocks noGrp="1"/>
          </p:cNvSpPr>
          <p:nvPr>
            <p:ph type="ftr" sz="quarter" idx="11"/>
          </p:nvPr>
        </p:nvSpPr>
        <p:spPr/>
        <p:txBody>
          <a:bodyPr/>
          <a:lstStyle/>
          <a:p>
            <a:r>
              <a:rPr lang="en-US" dirty="0"/>
              <a:t> November 23, 2021 </a:t>
            </a:r>
          </a:p>
        </p:txBody>
      </p:sp>
      <p:sp>
        <p:nvSpPr>
          <p:cNvPr id="6" name="Slide Number Placeholder 5">
            <a:extLst>
              <a:ext uri="{FF2B5EF4-FFF2-40B4-BE49-F238E27FC236}">
                <a16:creationId xmlns:a16="http://schemas.microsoft.com/office/drawing/2014/main" id="{89655DBC-9E54-47D7-9498-DC7379117015}"/>
              </a:ext>
            </a:extLst>
          </p:cNvPr>
          <p:cNvSpPr>
            <a:spLocks noGrp="1"/>
          </p:cNvSpPr>
          <p:nvPr>
            <p:ph type="sldNum" sz="quarter" idx="12"/>
          </p:nvPr>
        </p:nvSpPr>
        <p:spPr/>
        <p:txBody>
          <a:bodyPr/>
          <a:lstStyle/>
          <a:p>
            <a:fld id="{F4605607-4D65-4710-A629-CB9E8549A75A}" type="slidenum">
              <a:rPr lang="en-US" smtClean="0"/>
              <a:t>11</a:t>
            </a:fld>
            <a:endParaRPr lang="en-US"/>
          </a:p>
        </p:txBody>
      </p:sp>
    </p:spTree>
    <p:extLst>
      <p:ext uri="{BB962C8B-B14F-4D97-AF65-F5344CB8AC3E}">
        <p14:creationId xmlns:p14="http://schemas.microsoft.com/office/powerpoint/2010/main" val="1497096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840302"/>
            <a:ext cx="10515600" cy="1282460"/>
          </a:xfrm>
        </p:spPr>
        <p:txBody>
          <a:bodyPr>
            <a:normAutofit/>
          </a:bodyPr>
          <a:lstStyle/>
          <a:p>
            <a:r>
              <a:rPr lang="en-US" sz="1500" dirty="0"/>
              <a:t>	</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3" name="Footer Placeholder 2">
            <a:extLst>
              <a:ext uri="{FF2B5EF4-FFF2-40B4-BE49-F238E27FC236}">
                <a16:creationId xmlns:a16="http://schemas.microsoft.com/office/drawing/2014/main" id="{126D5E6E-451D-43D3-A643-BC9230DE4453}"/>
              </a:ext>
            </a:extLst>
          </p:cNvPr>
          <p:cNvSpPr>
            <a:spLocks noGrp="1"/>
          </p:cNvSpPr>
          <p:nvPr>
            <p:ph type="ftr" sz="quarter" idx="11"/>
          </p:nvPr>
        </p:nvSpPr>
        <p:spPr/>
        <p:txBody>
          <a:bodyPr/>
          <a:lstStyle/>
          <a:p>
            <a:r>
              <a:rPr lang="en-US" dirty="0"/>
              <a:t> November 23, 2021 </a:t>
            </a:r>
          </a:p>
        </p:txBody>
      </p:sp>
      <p:sp>
        <p:nvSpPr>
          <p:cNvPr id="4" name="Slide Number Placeholder 3">
            <a:extLst>
              <a:ext uri="{FF2B5EF4-FFF2-40B4-BE49-F238E27FC236}">
                <a16:creationId xmlns:a16="http://schemas.microsoft.com/office/drawing/2014/main" id="{64B533F4-23B8-4DEC-9418-F7976C38A426}"/>
              </a:ext>
            </a:extLst>
          </p:cNvPr>
          <p:cNvSpPr>
            <a:spLocks noGrp="1"/>
          </p:cNvSpPr>
          <p:nvPr>
            <p:ph type="sldNum" sz="quarter" idx="12"/>
          </p:nvPr>
        </p:nvSpPr>
        <p:spPr/>
        <p:txBody>
          <a:bodyPr/>
          <a:lstStyle/>
          <a:p>
            <a:fld id="{F4605607-4D65-4710-A629-CB9E8549A75A}" type="slidenum">
              <a:rPr lang="en-US" smtClean="0"/>
              <a:t>12</a:t>
            </a:fld>
            <a:endParaRPr lang="en-US"/>
          </a:p>
        </p:txBody>
      </p:sp>
      <p:sp>
        <p:nvSpPr>
          <p:cNvPr id="6" name="TextBox 5">
            <a:extLst>
              <a:ext uri="{FF2B5EF4-FFF2-40B4-BE49-F238E27FC236}">
                <a16:creationId xmlns:a16="http://schemas.microsoft.com/office/drawing/2014/main" id="{6DB58386-70F3-451A-9865-B3E045420534}"/>
              </a:ext>
            </a:extLst>
          </p:cNvPr>
          <p:cNvSpPr txBox="1"/>
          <p:nvPr/>
        </p:nvSpPr>
        <p:spPr>
          <a:xfrm>
            <a:off x="276045" y="1696528"/>
            <a:ext cx="11783683" cy="4845237"/>
          </a:xfrm>
          <a:prstGeom prst="rect">
            <a:avLst/>
          </a:prstGeom>
          <a:noFill/>
        </p:spPr>
        <p:txBody>
          <a:bodyPr wrap="square" rtlCol="0">
            <a:spAutoFit/>
          </a:bodyPr>
          <a:lstStyle/>
          <a:p>
            <a:pPr marL="0" marR="0">
              <a:lnSpc>
                <a:spcPct val="107000"/>
              </a:lnSpc>
              <a:spcBef>
                <a:spcPts val="1200"/>
              </a:spcBef>
              <a:spcAft>
                <a:spcPts val="0"/>
              </a:spcAft>
            </a:pPr>
            <a:r>
              <a:rPr lang="en-US" sz="1200" kern="0" dirty="0">
                <a:effectLst/>
                <a:latin typeface="Arial" panose="020B0604020202020204" pitchFamily="34" charset="0"/>
                <a:ea typeface="Times New Roman" panose="02020603050405020304" pitchFamily="18" charset="0"/>
                <a:cs typeface="Arial" panose="020B0604020202020204" pitchFamily="34" charset="0"/>
              </a:rPr>
              <a:t>UPDATES ON PRIORITY TASKS</a:t>
            </a:r>
          </a:p>
          <a:p>
            <a:pPr marL="0" marR="0">
              <a:lnSpc>
                <a:spcPct val="107000"/>
              </a:lnSpc>
              <a:spcBef>
                <a:spcPts val="1200"/>
              </a:spcBef>
              <a:spcAft>
                <a:spcPts val="0"/>
              </a:spcAft>
            </a:pPr>
            <a:r>
              <a:rPr lang="en-US" sz="1200" kern="0" dirty="0">
                <a:effectLst/>
                <a:latin typeface="Arial" panose="020B0604020202020204" pitchFamily="34" charset="0"/>
                <a:ea typeface="Times New Roman" panose="02020603050405020304" pitchFamily="18" charset="0"/>
                <a:cs typeface="Arial" panose="020B0604020202020204" pitchFamily="34" charset="0"/>
              </a:rPr>
              <a:t>Blessing building</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Mark is working on getting three quotes for repairs and remodel</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We did have interest in buying just the building – not ready to entertain an offer  </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Once we have the quotes back, we will evaluate and look at all options and make a decision keeping the needs of the entire township in mind and future expenses </a:t>
            </a:r>
          </a:p>
          <a:p>
            <a:pPr marL="0" marR="0">
              <a:lnSpc>
                <a:spcPct val="107000"/>
              </a:lnSpc>
              <a:spcBef>
                <a:spcPts val="1200"/>
              </a:spcBef>
              <a:spcAft>
                <a:spcPts val="0"/>
              </a:spcAft>
            </a:pPr>
            <a:r>
              <a:rPr lang="en-US" sz="1200" kern="0" dirty="0">
                <a:effectLst/>
                <a:latin typeface="Arial" panose="020B0604020202020204" pitchFamily="34" charset="0"/>
                <a:ea typeface="Times New Roman" panose="02020603050405020304" pitchFamily="18" charset="0"/>
                <a:cs typeface="Arial" panose="020B0604020202020204" pitchFamily="34" charset="0"/>
              </a:rPr>
              <a:t>LEXIPOL – Policies and Procedures</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Leo is the project manager</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He is working on the admin side and working with Fire and Police to get their information in the system timely</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Goal is to have this approved and in compliance by the end of the year  </a:t>
            </a:r>
          </a:p>
          <a:p>
            <a:pPr marL="0" marR="0">
              <a:lnSpc>
                <a:spcPct val="107000"/>
              </a:lnSpc>
              <a:spcBef>
                <a:spcPts val="1200"/>
              </a:spcBef>
              <a:spcAft>
                <a:spcPts val="0"/>
              </a:spcAft>
            </a:pPr>
            <a:r>
              <a:rPr lang="en-US" sz="1200" kern="0" dirty="0">
                <a:effectLst/>
                <a:latin typeface="Arial" panose="020B0604020202020204" pitchFamily="34" charset="0"/>
                <a:ea typeface="Times New Roman" panose="02020603050405020304" pitchFamily="18" charset="0"/>
                <a:cs typeface="Arial" panose="020B0604020202020204" pitchFamily="34" charset="0"/>
              </a:rPr>
              <a:t>911 Consolidation – 80k</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Looking at ways to cut cost for Police and Fire departments</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Evaluated all expenses and cut where we could</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Department heads manage their own budgets to determine where they can save</a:t>
            </a:r>
          </a:p>
          <a:p>
            <a:pPr marL="342900" marR="0" lvl="0" indent="-342900">
              <a:lnSpc>
                <a:spcPct val="107000"/>
              </a:lnSpc>
              <a:spcBef>
                <a:spcPts val="1200"/>
              </a:spcBef>
              <a:spcAft>
                <a:spcPts val="0"/>
              </a:spcAft>
              <a:buFont typeface="Symbol" panose="05050102010706020507" pitchFamily="18" charset="2"/>
              <a:buChar char=""/>
            </a:pPr>
            <a:r>
              <a:rPr lang="en-US" sz="1200" kern="0" dirty="0">
                <a:effectLst/>
                <a:latin typeface="Arial" panose="020B0604020202020204" pitchFamily="34" charset="0"/>
                <a:ea typeface="Times New Roman" panose="02020603050405020304" pitchFamily="18" charset="0"/>
                <a:cs typeface="Arial" panose="020B0604020202020204" pitchFamily="34" charset="0"/>
              </a:rPr>
              <a:t>Consolidated into one space helps </a:t>
            </a:r>
          </a:p>
        </p:txBody>
      </p:sp>
    </p:spTree>
    <p:extLst>
      <p:ext uri="{BB962C8B-B14F-4D97-AF65-F5344CB8AC3E}">
        <p14:creationId xmlns:p14="http://schemas.microsoft.com/office/powerpoint/2010/main" val="1759780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840302"/>
            <a:ext cx="10515600" cy="1282460"/>
          </a:xfrm>
        </p:spPr>
        <p:txBody>
          <a:bodyPr>
            <a:normAutofit/>
          </a:bodyPr>
          <a:lstStyle/>
          <a:p>
            <a:r>
              <a:rPr lang="en-US" sz="1500" dirty="0"/>
              <a:t>	</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3" name="Footer Placeholder 2">
            <a:extLst>
              <a:ext uri="{FF2B5EF4-FFF2-40B4-BE49-F238E27FC236}">
                <a16:creationId xmlns:a16="http://schemas.microsoft.com/office/drawing/2014/main" id="{126D5E6E-451D-43D3-A643-BC9230DE4453}"/>
              </a:ext>
            </a:extLst>
          </p:cNvPr>
          <p:cNvSpPr>
            <a:spLocks noGrp="1"/>
          </p:cNvSpPr>
          <p:nvPr>
            <p:ph type="ftr" sz="quarter" idx="11"/>
          </p:nvPr>
        </p:nvSpPr>
        <p:spPr/>
        <p:txBody>
          <a:bodyPr/>
          <a:lstStyle/>
          <a:p>
            <a:r>
              <a:rPr lang="en-US" dirty="0"/>
              <a:t> November 23, 2021 </a:t>
            </a:r>
          </a:p>
        </p:txBody>
      </p:sp>
      <p:sp>
        <p:nvSpPr>
          <p:cNvPr id="4" name="Slide Number Placeholder 3">
            <a:extLst>
              <a:ext uri="{FF2B5EF4-FFF2-40B4-BE49-F238E27FC236}">
                <a16:creationId xmlns:a16="http://schemas.microsoft.com/office/drawing/2014/main" id="{64B533F4-23B8-4DEC-9418-F7976C38A426}"/>
              </a:ext>
            </a:extLst>
          </p:cNvPr>
          <p:cNvSpPr>
            <a:spLocks noGrp="1"/>
          </p:cNvSpPr>
          <p:nvPr>
            <p:ph type="sldNum" sz="quarter" idx="12"/>
          </p:nvPr>
        </p:nvSpPr>
        <p:spPr/>
        <p:txBody>
          <a:bodyPr/>
          <a:lstStyle/>
          <a:p>
            <a:fld id="{F4605607-4D65-4710-A629-CB9E8549A75A}" type="slidenum">
              <a:rPr lang="en-US" smtClean="0"/>
              <a:t>13</a:t>
            </a:fld>
            <a:endParaRPr lang="en-US"/>
          </a:p>
        </p:txBody>
      </p:sp>
      <p:sp>
        <p:nvSpPr>
          <p:cNvPr id="6" name="TextBox 5">
            <a:extLst>
              <a:ext uri="{FF2B5EF4-FFF2-40B4-BE49-F238E27FC236}">
                <a16:creationId xmlns:a16="http://schemas.microsoft.com/office/drawing/2014/main" id="{6DB58386-70F3-451A-9865-B3E045420534}"/>
              </a:ext>
            </a:extLst>
          </p:cNvPr>
          <p:cNvSpPr txBox="1"/>
          <p:nvPr/>
        </p:nvSpPr>
        <p:spPr>
          <a:xfrm>
            <a:off x="276045" y="1357222"/>
            <a:ext cx="11783683" cy="5456109"/>
          </a:xfrm>
          <a:prstGeom prst="rect">
            <a:avLst/>
          </a:prstGeom>
          <a:noFill/>
        </p:spPr>
        <p:txBody>
          <a:bodyPr wrap="square" rtlCol="0">
            <a:spAutoFit/>
          </a:bodyPr>
          <a:lstStyle/>
          <a:p>
            <a:pPr marL="0" marR="0">
              <a:lnSpc>
                <a:spcPct val="107000"/>
              </a:lnSpc>
              <a:spcBef>
                <a:spcPts val="1200"/>
              </a:spcBef>
              <a:spcAft>
                <a:spcPts val="0"/>
              </a:spcAft>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Villamar Park</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Waiting on benches and picnic tables to be delivered. 8/5/2021 items have shipped may have early next week. </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Kellie is working on sponsors/grants/ARP funds for pavilion and concrete work. </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Opportunity being discussed with residents regarding connecting property purchase - waiting on legal counsel to see if ARP funds can be used before it’s discussed again.  Owner called the township office to talk to a trustee. Kellie called the owner back and he was interested in selling the property next to the park to the township. Kellie took the information to the other trustees in executive session.  </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Keep Toledo Lucas County Beautiful grant for plantings – Kellie is working with them on design – once complete it will be shown to all three trustees for approval and work will be complete in the fall after a cleanup event. Dates not finalized yet. </a:t>
            </a:r>
          </a:p>
          <a:p>
            <a:pPr marL="0" marR="0">
              <a:lnSpc>
                <a:spcPct val="107000"/>
              </a:lnSpc>
              <a:spcBef>
                <a:spcPts val="1200"/>
              </a:spcBef>
              <a:spcAft>
                <a:spcPts val="0"/>
              </a:spcAft>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Roads – Creekside project</a:t>
            </a:r>
          </a:p>
          <a:p>
            <a:pPr marL="342900" marR="0" lvl="0" indent="-342900">
              <a:lnSpc>
                <a:spcPct val="107000"/>
              </a:lnSpc>
              <a:spcBef>
                <a:spcPts val="1200"/>
              </a:spcBef>
              <a:spcAft>
                <a:spcPts val="0"/>
              </a:spcAft>
              <a:buSzPts val="1000"/>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Cost around 800k and has been discussed this year with the county and may be able to get 50% paid for</a:t>
            </a:r>
          </a:p>
          <a:p>
            <a:pPr marL="342900" marR="0" lvl="0" indent="-342900">
              <a:lnSpc>
                <a:spcPct val="107000"/>
              </a:lnSpc>
              <a:spcBef>
                <a:spcPts val="1200"/>
              </a:spcBef>
              <a:spcAft>
                <a:spcPts val="0"/>
              </a:spcAft>
              <a:buSzPts val="1000"/>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Kellie is working with legal counsel to see if some or all or the project can be covered with ARP Funds</a:t>
            </a:r>
          </a:p>
          <a:p>
            <a:pPr marL="342900" marR="0" lvl="0" indent="-342900">
              <a:lnSpc>
                <a:spcPct val="107000"/>
              </a:lnSpc>
              <a:spcBef>
                <a:spcPts val="1200"/>
              </a:spcBef>
              <a:spcAft>
                <a:spcPts val="0"/>
              </a:spcAft>
              <a:buSzPts val="1000"/>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Kellie has spoken to Shelly regarding current financing and when it ends – need to discuss if we need financing – how long can we go and what would the payments be</a:t>
            </a:r>
          </a:p>
          <a:p>
            <a:pPr marL="342900" marR="0" lvl="0" indent="-342900">
              <a:lnSpc>
                <a:spcPct val="107000"/>
              </a:lnSpc>
              <a:spcBef>
                <a:spcPts val="1200"/>
              </a:spcBef>
              <a:spcAft>
                <a:spcPts val="0"/>
              </a:spcAft>
              <a:buSzPts val="1000"/>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Recent OTA newsletter included an ODOT grant to townships for roads project. We are researching. </a:t>
            </a:r>
          </a:p>
          <a:p>
            <a:pPr marL="0" marR="0">
              <a:lnSpc>
                <a:spcPct val="107000"/>
              </a:lnSpc>
              <a:spcBef>
                <a:spcPts val="1200"/>
              </a:spcBef>
              <a:spcAft>
                <a:spcPts val="0"/>
              </a:spcAft>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Whiting Property</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Tom </a:t>
            </a:r>
            <a:r>
              <a:rPr lang="en-US" sz="900" b="1" kern="0" dirty="0" err="1">
                <a:effectLst/>
                <a:latin typeface="Arial" panose="020B0604020202020204" pitchFamily="34" charset="0"/>
                <a:ea typeface="Times New Roman" panose="02020603050405020304" pitchFamily="18" charset="0"/>
                <a:cs typeface="Arial" panose="020B0604020202020204" pitchFamily="34" charset="0"/>
              </a:rPr>
              <a:t>Yunker</a:t>
            </a:r>
            <a:r>
              <a:rPr lang="en-US" sz="900" b="1" kern="0" dirty="0">
                <a:effectLst/>
                <a:latin typeface="Arial" panose="020B0604020202020204" pitchFamily="34" charset="0"/>
                <a:ea typeface="Times New Roman" panose="02020603050405020304" pitchFamily="18" charset="0"/>
                <a:cs typeface="Arial" panose="020B0604020202020204" pitchFamily="34" charset="0"/>
              </a:rPr>
              <a:t> &amp; </a:t>
            </a:r>
            <a:r>
              <a:rPr lang="en-US" sz="900" b="1" kern="0" dirty="0">
                <a:latin typeface="Arial" panose="020B0604020202020204" pitchFamily="34" charset="0"/>
                <a:ea typeface="Times New Roman" panose="02020603050405020304" pitchFamily="18" charset="0"/>
                <a:cs typeface="Arial" panose="020B0604020202020204" pitchFamily="34" charset="0"/>
              </a:rPr>
              <a:t>Leo Brittson are</a:t>
            </a:r>
            <a:r>
              <a:rPr lang="en-US" sz="900" b="1" kern="0" dirty="0">
                <a:effectLst/>
                <a:latin typeface="Arial" panose="020B0604020202020204" pitchFamily="34" charset="0"/>
                <a:ea typeface="Times New Roman" panose="02020603050405020304" pitchFamily="18" charset="0"/>
                <a:cs typeface="Arial" panose="020B0604020202020204" pitchFamily="34" charset="0"/>
              </a:rPr>
              <a:t> working with legal counsel</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Once we know the proper way to handle, we will move forward</a:t>
            </a:r>
          </a:p>
          <a:p>
            <a:pPr marL="0" marR="0">
              <a:lnSpc>
                <a:spcPct val="107000"/>
              </a:lnSpc>
              <a:spcBef>
                <a:spcPts val="1200"/>
              </a:spcBef>
              <a:spcAft>
                <a:spcPts val="0"/>
              </a:spcAft>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5952 Villamar Property</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Tom is working on zoning violations</a:t>
            </a:r>
          </a:p>
          <a:p>
            <a:pPr marL="342900" marR="0" lvl="0" indent="-342900">
              <a:lnSpc>
                <a:spcPct val="107000"/>
              </a:lnSpc>
              <a:spcBef>
                <a:spcPts val="1200"/>
              </a:spcBef>
              <a:spcAft>
                <a:spcPts val="0"/>
              </a:spcAft>
              <a:buFont typeface="Symbol" panose="05050102010706020507" pitchFamily="18" charset="2"/>
              <a:buChar char=""/>
            </a:pPr>
            <a:r>
              <a:rPr lang="en-US" sz="900" b="1" kern="0" dirty="0">
                <a:effectLst/>
                <a:latin typeface="Arial" panose="020B0604020202020204" pitchFamily="34" charset="0"/>
                <a:ea typeface="Times New Roman" panose="02020603050405020304" pitchFamily="18" charset="0"/>
                <a:cs typeface="Arial" panose="020B0604020202020204" pitchFamily="34" charset="0"/>
              </a:rPr>
              <a:t>Kellie contacted the health department, county commissioners, legal counsel. Health department cannot do anything. Fire Department has some authority so working with Ron Kay </a:t>
            </a:r>
          </a:p>
          <a:p>
            <a:pPr marL="0" marR="0">
              <a:lnSpc>
                <a:spcPct val="107000"/>
              </a:lnSpc>
              <a:spcBef>
                <a:spcPts val="0"/>
              </a:spcBef>
              <a:spcAft>
                <a:spcPts val="800"/>
              </a:spcAft>
            </a:pPr>
            <a:r>
              <a:rPr lang="en-US" sz="900" dirty="0">
                <a:effectLst/>
                <a:latin typeface="Arial" panose="020B0604020202020204" pitchFamily="34" charset="0"/>
                <a:ea typeface="Calibri" panose="020F0502020204030204" pitchFamily="34" charset="0"/>
                <a:cs typeface="Arial" panose="020B0604020202020204" pitchFamily="34" charset="0"/>
              </a:rPr>
              <a:t> </a:t>
            </a:r>
          </a:p>
          <a:p>
            <a:pPr marL="342900" marR="0" lvl="0" indent="-342900">
              <a:lnSpc>
                <a:spcPct val="107000"/>
              </a:lnSpc>
              <a:spcBef>
                <a:spcPts val="0"/>
              </a:spcBef>
              <a:spcAft>
                <a:spcPts val="800"/>
              </a:spcAft>
              <a:buFont typeface="Symbol" panose="05050102010706020507" pitchFamily="18" charset="2"/>
              <a:buChar char=""/>
            </a:pPr>
            <a:r>
              <a:rPr lang="en-US" sz="900" dirty="0">
                <a:effectLst/>
                <a:latin typeface="Arial" panose="020B0604020202020204" pitchFamily="34" charset="0"/>
                <a:ea typeface="Times New Roman" panose="02020603050405020304" pitchFamily="18" charset="0"/>
                <a:cs typeface="Arial" panose="020B0604020202020204" pitchFamily="34" charset="0"/>
              </a:rPr>
              <a:t>Auditor cannot do anything because taxes are current </a:t>
            </a:r>
            <a:endParaRPr lang="en-US" sz="9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723776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840302"/>
            <a:ext cx="10515600" cy="1282460"/>
          </a:xfrm>
        </p:spPr>
        <p:txBody>
          <a:bodyPr>
            <a:normAutofit/>
          </a:bodyPr>
          <a:lstStyle/>
          <a:p>
            <a:r>
              <a:rPr lang="en-US" sz="1500" dirty="0"/>
              <a:t>	</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04158" y="461948"/>
            <a:ext cx="4238625" cy="1028700"/>
          </a:xfrm>
        </p:spPr>
      </p:pic>
      <p:sp>
        <p:nvSpPr>
          <p:cNvPr id="3" name="Footer Placeholder 2">
            <a:extLst>
              <a:ext uri="{FF2B5EF4-FFF2-40B4-BE49-F238E27FC236}">
                <a16:creationId xmlns:a16="http://schemas.microsoft.com/office/drawing/2014/main" id="{126D5E6E-451D-43D3-A643-BC9230DE4453}"/>
              </a:ext>
            </a:extLst>
          </p:cNvPr>
          <p:cNvSpPr>
            <a:spLocks noGrp="1"/>
          </p:cNvSpPr>
          <p:nvPr>
            <p:ph type="ftr" sz="quarter" idx="11"/>
          </p:nvPr>
        </p:nvSpPr>
        <p:spPr/>
        <p:txBody>
          <a:bodyPr/>
          <a:lstStyle/>
          <a:p>
            <a:r>
              <a:rPr lang="en-US" dirty="0"/>
              <a:t> November 23, 2021 </a:t>
            </a:r>
          </a:p>
        </p:txBody>
      </p:sp>
      <p:sp>
        <p:nvSpPr>
          <p:cNvPr id="4" name="Slide Number Placeholder 3">
            <a:extLst>
              <a:ext uri="{FF2B5EF4-FFF2-40B4-BE49-F238E27FC236}">
                <a16:creationId xmlns:a16="http://schemas.microsoft.com/office/drawing/2014/main" id="{64B533F4-23B8-4DEC-9418-F7976C38A426}"/>
              </a:ext>
            </a:extLst>
          </p:cNvPr>
          <p:cNvSpPr>
            <a:spLocks noGrp="1"/>
          </p:cNvSpPr>
          <p:nvPr>
            <p:ph type="sldNum" sz="quarter" idx="12"/>
          </p:nvPr>
        </p:nvSpPr>
        <p:spPr/>
        <p:txBody>
          <a:bodyPr/>
          <a:lstStyle/>
          <a:p>
            <a:fld id="{F4605607-4D65-4710-A629-CB9E8549A75A}" type="slidenum">
              <a:rPr lang="en-US" smtClean="0"/>
              <a:t>14</a:t>
            </a:fld>
            <a:endParaRPr lang="en-US"/>
          </a:p>
        </p:txBody>
      </p:sp>
      <p:sp>
        <p:nvSpPr>
          <p:cNvPr id="6" name="TextBox 5">
            <a:extLst>
              <a:ext uri="{FF2B5EF4-FFF2-40B4-BE49-F238E27FC236}">
                <a16:creationId xmlns:a16="http://schemas.microsoft.com/office/drawing/2014/main" id="{6DB58386-70F3-451A-9865-B3E045420534}"/>
              </a:ext>
            </a:extLst>
          </p:cNvPr>
          <p:cNvSpPr txBox="1"/>
          <p:nvPr/>
        </p:nvSpPr>
        <p:spPr>
          <a:xfrm>
            <a:off x="276045" y="1633267"/>
            <a:ext cx="11783683" cy="4524315"/>
          </a:xfrm>
          <a:prstGeom prst="rect">
            <a:avLst/>
          </a:prstGeom>
          <a:noFill/>
        </p:spPr>
        <p:txBody>
          <a:bodyPr wrap="square" rtlCol="0">
            <a:spAutoFit/>
          </a:bodyPr>
          <a:lstStyle/>
          <a:p>
            <a:pPr marL="0" marR="0">
              <a:spcBef>
                <a:spcPts val="0"/>
              </a:spcBef>
              <a:spcAft>
                <a:spcPts val="0"/>
              </a:spcAft>
            </a:pPr>
            <a:r>
              <a:rPr lang="en-US" dirty="0">
                <a:latin typeface="Calibri" panose="020F0502020204030204" pitchFamily="34" charset="0"/>
                <a:ea typeface="Calibri" panose="020F0502020204030204" pitchFamily="34" charset="0"/>
              </a:rPr>
              <a:t>A</a:t>
            </a:r>
            <a:r>
              <a:rPr lang="en-US" sz="1800" dirty="0">
                <a:effectLst/>
                <a:latin typeface="Calibri" panose="020F0502020204030204" pitchFamily="34" charset="0"/>
                <a:ea typeface="Calibri" panose="020F0502020204030204" pitchFamily="34" charset="0"/>
              </a:rPr>
              <a:t>pprove supplemental appropriations, blanket certificates, purchase orders and checks numbered 49113 to 49147 and electronic payments numbered 503 to 534 totaling $42,602.65</a:t>
            </a:r>
            <a:br>
              <a:rPr lang="en-US" sz="1800" dirty="0">
                <a:effectLst/>
                <a:latin typeface="Calibri" panose="020F0502020204030204" pitchFamily="34" charset="0"/>
                <a:ea typeface="Calibri" panose="020F0502020204030204" pitchFamily="34" charset="0"/>
              </a:rPr>
            </a:br>
            <a:r>
              <a:rPr lang="en-US" sz="1800" dirty="0">
                <a:effectLst/>
                <a:latin typeface="Calibri" panose="020F0502020204030204" pitchFamily="34" charset="0"/>
                <a:ea typeface="Calibri" panose="020F0502020204030204" pitchFamily="34" charset="0"/>
              </a:rPr>
              <a:t>$17,621.99 for Accounting</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$24,980.66 for Payroll. </a:t>
            </a:r>
          </a:p>
          <a:p>
            <a:pPr marL="0" marR="0">
              <a:spcBef>
                <a:spcPts val="0"/>
              </a:spcBef>
              <a:spcAft>
                <a:spcPts val="0"/>
              </a:spcAft>
            </a:pPr>
            <a:endParaRPr lang="en-US" dirty="0">
              <a:latin typeface="Calibri" panose="020F0502020204030204" pitchFamily="34" charset="0"/>
              <a:ea typeface="Calibri" panose="020F0502020204030204" pitchFamily="34" charset="0"/>
            </a:endParaRP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endParaRPr lang="en-US" sz="18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dirty="0">
              <a:latin typeface="Calibri" panose="020F0502020204030204" pitchFamily="34" charset="0"/>
              <a:ea typeface="Calibri" panose="020F0502020204030204" pitchFamily="34" charset="0"/>
            </a:endParaRPr>
          </a:p>
          <a:p>
            <a:pPr lvl="1"/>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endParaRPr lang="en-US" dirty="0"/>
          </a:p>
          <a:p>
            <a:pPr marL="742950" lvl="1" indent="-285750">
              <a:buFont typeface="Arial" panose="020B0604020202020204" pitchFamily="34" charset="0"/>
              <a:buChar char="•"/>
            </a:pPr>
            <a:r>
              <a:rPr lang="en-US" dirty="0"/>
              <a:t>Open the floor for Questions or Comments 3 minutes per person. </a:t>
            </a:r>
          </a:p>
        </p:txBody>
      </p:sp>
    </p:spTree>
    <p:extLst>
      <p:ext uri="{BB962C8B-B14F-4D97-AF65-F5344CB8AC3E}">
        <p14:creationId xmlns:p14="http://schemas.microsoft.com/office/powerpoint/2010/main" val="4011337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85232-4314-4455-A2AC-B8CF1E96941B}"/>
              </a:ext>
            </a:extLst>
          </p:cNvPr>
          <p:cNvSpPr>
            <a:spLocks noGrp="1"/>
          </p:cNvSpPr>
          <p:nvPr>
            <p:ph type="ctrTitle"/>
          </p:nvPr>
        </p:nvSpPr>
        <p:spPr>
          <a:xfrm>
            <a:off x="1524000" y="1122363"/>
            <a:ext cx="9144000" cy="924973"/>
          </a:xfrm>
        </p:spPr>
        <p:txBody>
          <a:bodyPr>
            <a:normAutofit/>
          </a:bodyPr>
          <a:lstStyle/>
          <a:p>
            <a:r>
              <a:rPr lang="en-US" sz="2800" dirty="0"/>
              <a:t>Agenda for November 23, 2021 Meeting</a:t>
            </a:r>
          </a:p>
        </p:txBody>
      </p:sp>
      <p:sp>
        <p:nvSpPr>
          <p:cNvPr id="3" name="Subtitle 2">
            <a:extLst>
              <a:ext uri="{FF2B5EF4-FFF2-40B4-BE49-F238E27FC236}">
                <a16:creationId xmlns:a16="http://schemas.microsoft.com/office/drawing/2014/main" id="{0F8907D6-5F59-49C3-A85D-FDD135BB5D14}"/>
              </a:ext>
            </a:extLst>
          </p:cNvPr>
          <p:cNvSpPr>
            <a:spLocks noGrp="1"/>
          </p:cNvSpPr>
          <p:nvPr>
            <p:ph type="subTitle" idx="1"/>
          </p:nvPr>
        </p:nvSpPr>
        <p:spPr>
          <a:xfrm>
            <a:off x="1524000" y="2340635"/>
            <a:ext cx="9144000" cy="3991154"/>
          </a:xfrm>
        </p:spPr>
        <p:txBody>
          <a:bodyPr>
            <a:normAutofit/>
          </a:bodyPr>
          <a:lstStyle/>
          <a:p>
            <a:pPr marL="285750" indent="-285750" algn="l">
              <a:buFont typeface="Arial" panose="020B0604020202020204" pitchFamily="34" charset="0"/>
              <a:buChar char="•"/>
            </a:pPr>
            <a:endParaRPr lang="en-US" sz="1800" b="1" kern="50" dirty="0">
              <a:effectLst/>
              <a:latin typeface="Arial" panose="020B0604020202020204" pitchFamily="34" charset="0"/>
              <a:ea typeface="SimSun" panose="02010600030101010101" pitchFamily="2" charset="-122"/>
              <a:cs typeface="Mangal" panose="02040503050203030202" pitchFamily="18" charset="0"/>
            </a:endParaRPr>
          </a:p>
          <a:p>
            <a:pPr marL="285750" indent="-285750" algn="l">
              <a:buFont typeface="Arial" panose="020B0604020202020204" pitchFamily="34" charset="0"/>
              <a:buChar char="•"/>
            </a:pPr>
            <a:endParaRPr lang="en-US" sz="1800" b="1" kern="50" dirty="0">
              <a:latin typeface="Arial" panose="020B0604020202020204" pitchFamily="34" charset="0"/>
              <a:ea typeface="SimSun" panose="02010600030101010101" pitchFamily="2" charset="-122"/>
              <a:cs typeface="Mangal" panose="02040503050203030202" pitchFamily="18" charset="0"/>
            </a:endParaRPr>
          </a:p>
          <a:p>
            <a:pPr marL="285750" indent="-285750" algn="l">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cs typeface="Mangal" panose="02040503050203030202" pitchFamily="18" charset="0"/>
              </a:rPr>
              <a:t>Open Meeting</a:t>
            </a:r>
          </a:p>
          <a:p>
            <a:pPr marL="285750" indent="-285750" algn="l">
              <a:buFont typeface="Arial" panose="020B0604020202020204" pitchFamily="34" charset="0"/>
              <a:buChar char="•"/>
            </a:pPr>
            <a:r>
              <a:rPr lang="en-US" sz="1800" b="1" kern="50" dirty="0">
                <a:latin typeface="Arial" panose="020B0604020202020204" pitchFamily="34" charset="0"/>
                <a:ea typeface="SimSun" panose="02010600030101010101" pitchFamily="2" charset="-122"/>
                <a:cs typeface="Mangal" panose="02040503050203030202" pitchFamily="18" charset="0"/>
              </a:rPr>
              <a:t>Pledge of Allegiance</a:t>
            </a:r>
          </a:p>
          <a:p>
            <a:pPr marL="285750" indent="-285750" algn="l">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rPr>
              <a:t>Roll Call:</a:t>
            </a:r>
          </a:p>
          <a:p>
            <a:pPr marL="285750" indent="-285750" algn="l">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cs typeface="Mangal" panose="02040503050203030202" pitchFamily="18" charset="0"/>
              </a:rPr>
              <a:t>MINUTES</a:t>
            </a:r>
            <a:r>
              <a:rPr lang="en-US" sz="1800" kern="50" dirty="0">
                <a:effectLst/>
                <a:latin typeface="Arial" panose="020B0604020202020204" pitchFamily="34" charset="0"/>
                <a:ea typeface="SimSun" panose="02010600030101010101" pitchFamily="2" charset="-122"/>
                <a:cs typeface="Mangal" panose="02040503050203030202" pitchFamily="18" charset="0"/>
              </a:rPr>
              <a:t>:  Motion to approve Minutes for November 9, of 2021 </a:t>
            </a:r>
          </a:p>
          <a:p>
            <a:pPr marL="285750" indent="-285750" algn="l">
              <a:buFont typeface="Arial" panose="020B0604020202020204" pitchFamily="34" charset="0"/>
              <a:buChar char="•"/>
            </a:pPr>
            <a:r>
              <a:rPr lang="en-US" sz="1800" b="1" dirty="0">
                <a:latin typeface="Arial" panose="020B0604020202020204" pitchFamily="34" charset="0"/>
                <a:cs typeface="Arial" panose="020B0604020202020204" pitchFamily="34" charset="0"/>
              </a:rPr>
              <a:t>EXECUTIVE SESSION Per ORC #121.22G</a:t>
            </a:r>
            <a:r>
              <a:rPr lang="en-US" sz="1800" b="1" dirty="0"/>
              <a:t> – </a:t>
            </a:r>
            <a:r>
              <a:rPr lang="en-US" sz="1800" b="1" kern="50" dirty="0">
                <a:effectLst/>
                <a:ea typeface="Lucida Sans Unicode" panose="020B0602030504020204" pitchFamily="34" charset="0"/>
              </a:rPr>
              <a:t>- Police </a:t>
            </a:r>
            <a:r>
              <a:rPr lang="en-US" sz="1800" b="1" kern="50">
                <a:effectLst/>
                <a:ea typeface="Lucida Sans Unicode" panose="020B0602030504020204" pitchFamily="34" charset="0"/>
              </a:rPr>
              <a:t>Personnel Issues</a:t>
            </a:r>
            <a:endParaRPr lang="en-US" sz="1800" b="1" dirty="0"/>
          </a:p>
          <a:p>
            <a:pPr marL="285750" indent="-285750" algn="l">
              <a:buFont typeface="Arial" panose="020B0604020202020204" pitchFamily="34" charset="0"/>
              <a:buChar char="•"/>
            </a:pPr>
            <a:r>
              <a:rPr lang="en-US" sz="1800" b="1" kern="50" dirty="0">
                <a:latin typeface="Arial" panose="020B0604020202020204" pitchFamily="34" charset="0"/>
                <a:ea typeface="SimSun" panose="02010600030101010101" pitchFamily="2" charset="-122"/>
              </a:rPr>
              <a:t>Announcements/Reports</a:t>
            </a:r>
          </a:p>
          <a:p>
            <a:pPr marL="285750" indent="-285750" algn="l">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rPr>
              <a:t>Please remember full departme</a:t>
            </a:r>
            <a:r>
              <a:rPr lang="en-US" sz="1800" b="1" kern="50" dirty="0">
                <a:latin typeface="Arial" panose="020B0604020202020204" pitchFamily="34" charset="0"/>
                <a:ea typeface="SimSun" panose="02010600030101010101" pitchFamily="2" charset="-122"/>
              </a:rPr>
              <a:t>nt reports are available on our website</a:t>
            </a:r>
          </a:p>
          <a:p>
            <a:pPr marL="285750" indent="-285750">
              <a:buFont typeface="Arial" panose="020B0604020202020204" pitchFamily="34" charset="0"/>
              <a:buChar char="•"/>
            </a:pPr>
            <a:r>
              <a:rPr lang="en-US" sz="1800" b="1" kern="50" dirty="0">
                <a:effectLst/>
                <a:latin typeface="Arial" panose="020B0604020202020204" pitchFamily="34" charset="0"/>
                <a:ea typeface="SimSun" panose="02010600030101010101" pitchFamily="2" charset="-122"/>
              </a:rPr>
              <a:t>WWW.Washington-twp.com</a:t>
            </a:r>
          </a:p>
          <a:p>
            <a:pPr marL="285750" indent="-285750" algn="l">
              <a:buFont typeface="Arial" panose="020B0604020202020204" pitchFamily="34" charset="0"/>
              <a:buChar char="•"/>
            </a:pPr>
            <a:endParaRPr lang="en-US" sz="1800" kern="50" dirty="0">
              <a:effectLst/>
              <a:latin typeface="Times New Roman" panose="02020603050405020304" pitchFamily="18" charset="0"/>
              <a:ea typeface="SimSun" panose="02010600030101010101" pitchFamily="2" charset="-122"/>
              <a:cs typeface="Mangal" panose="02040503050203030202" pitchFamily="18" charset="0"/>
            </a:endParaRPr>
          </a:p>
          <a:p>
            <a:endParaRPr lang="en-US" dirty="0"/>
          </a:p>
        </p:txBody>
      </p:sp>
      <p:pic>
        <p:nvPicPr>
          <p:cNvPr id="5" name="Picture 4">
            <a:extLst>
              <a:ext uri="{FF2B5EF4-FFF2-40B4-BE49-F238E27FC236}">
                <a16:creationId xmlns:a16="http://schemas.microsoft.com/office/drawing/2014/main" id="{4C40E677-81A4-48F2-BBD0-5B734321F3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71336" y="460076"/>
            <a:ext cx="4598104" cy="1115944"/>
          </a:xfrm>
          <a:prstGeom prst="rect">
            <a:avLst/>
          </a:prstGeom>
        </p:spPr>
      </p:pic>
      <p:sp>
        <p:nvSpPr>
          <p:cNvPr id="4" name="Footer Placeholder 3">
            <a:extLst>
              <a:ext uri="{FF2B5EF4-FFF2-40B4-BE49-F238E27FC236}">
                <a16:creationId xmlns:a16="http://schemas.microsoft.com/office/drawing/2014/main" id="{26E2BF51-D5B1-488B-956B-B880ABC18C02}"/>
              </a:ext>
            </a:extLst>
          </p:cNvPr>
          <p:cNvSpPr>
            <a:spLocks noGrp="1"/>
          </p:cNvSpPr>
          <p:nvPr>
            <p:ph type="ftr" sz="quarter" idx="11"/>
          </p:nvPr>
        </p:nvSpPr>
        <p:spPr/>
        <p:txBody>
          <a:bodyPr/>
          <a:lstStyle/>
          <a:p>
            <a:r>
              <a:rPr lang="en-US" dirty="0"/>
              <a:t> November 23, 2021 </a:t>
            </a:r>
          </a:p>
        </p:txBody>
      </p:sp>
      <p:sp>
        <p:nvSpPr>
          <p:cNvPr id="6" name="Slide Number Placeholder 5">
            <a:extLst>
              <a:ext uri="{FF2B5EF4-FFF2-40B4-BE49-F238E27FC236}">
                <a16:creationId xmlns:a16="http://schemas.microsoft.com/office/drawing/2014/main" id="{A79E96D4-241A-400A-9FC9-1D679FB2E61B}"/>
              </a:ext>
            </a:extLst>
          </p:cNvPr>
          <p:cNvSpPr>
            <a:spLocks noGrp="1"/>
          </p:cNvSpPr>
          <p:nvPr>
            <p:ph type="sldNum" sz="quarter" idx="12"/>
          </p:nvPr>
        </p:nvSpPr>
        <p:spPr/>
        <p:txBody>
          <a:bodyPr/>
          <a:lstStyle/>
          <a:p>
            <a:fld id="{F4605607-4D65-4710-A629-CB9E8549A75A}" type="slidenum">
              <a:rPr lang="en-US" smtClean="0"/>
              <a:t>2</a:t>
            </a:fld>
            <a:endParaRPr lang="en-US"/>
          </a:p>
        </p:txBody>
      </p:sp>
    </p:spTree>
    <p:extLst>
      <p:ext uri="{BB962C8B-B14F-4D97-AF65-F5344CB8AC3E}">
        <p14:creationId xmlns:p14="http://schemas.microsoft.com/office/powerpoint/2010/main" val="1210459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649857"/>
            <a:ext cx="10515600" cy="1920815"/>
          </a:xfrm>
        </p:spPr>
        <p:txBody>
          <a:bodyPr/>
          <a:lstStyle/>
          <a:p>
            <a:pPr algn="ctr"/>
            <a:r>
              <a:rPr lang="en-US" sz="2800" dirty="0"/>
              <a:t>Trustee-Leo</a:t>
            </a:r>
            <a:endParaRPr lang="en-US" dirty="0"/>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4" name="Footer Placeholder 3">
            <a:extLst>
              <a:ext uri="{FF2B5EF4-FFF2-40B4-BE49-F238E27FC236}">
                <a16:creationId xmlns:a16="http://schemas.microsoft.com/office/drawing/2014/main" id="{4D6DB004-E2FA-4FA4-84E7-B74A1A9D4567}"/>
              </a:ext>
            </a:extLst>
          </p:cNvPr>
          <p:cNvSpPr>
            <a:spLocks noGrp="1"/>
          </p:cNvSpPr>
          <p:nvPr>
            <p:ph type="ftr" sz="quarter" idx="11"/>
          </p:nvPr>
        </p:nvSpPr>
        <p:spPr/>
        <p:txBody>
          <a:bodyPr/>
          <a:lstStyle/>
          <a:p>
            <a:r>
              <a:rPr lang="en-US" dirty="0"/>
              <a:t> November 23, 2021 </a:t>
            </a:r>
          </a:p>
        </p:txBody>
      </p:sp>
      <p:sp>
        <p:nvSpPr>
          <p:cNvPr id="6" name="Slide Number Placeholder 5">
            <a:extLst>
              <a:ext uri="{FF2B5EF4-FFF2-40B4-BE49-F238E27FC236}">
                <a16:creationId xmlns:a16="http://schemas.microsoft.com/office/drawing/2014/main" id="{5F6B45E5-8293-4C1A-81D7-D14EA7941D90}"/>
              </a:ext>
            </a:extLst>
          </p:cNvPr>
          <p:cNvSpPr>
            <a:spLocks noGrp="1"/>
          </p:cNvSpPr>
          <p:nvPr>
            <p:ph type="sldNum" sz="quarter" idx="12"/>
          </p:nvPr>
        </p:nvSpPr>
        <p:spPr/>
        <p:txBody>
          <a:bodyPr/>
          <a:lstStyle/>
          <a:p>
            <a:fld id="{F4605607-4D65-4710-A629-CB9E8549A75A}" type="slidenum">
              <a:rPr lang="en-US" smtClean="0"/>
              <a:t>3</a:t>
            </a:fld>
            <a:endParaRPr lang="en-US"/>
          </a:p>
        </p:txBody>
      </p:sp>
      <p:sp>
        <p:nvSpPr>
          <p:cNvPr id="3" name="TextBox 2">
            <a:extLst>
              <a:ext uri="{FF2B5EF4-FFF2-40B4-BE49-F238E27FC236}">
                <a16:creationId xmlns:a16="http://schemas.microsoft.com/office/drawing/2014/main" id="{8D824F20-58D8-4A8C-8C73-BD0711E842EF}"/>
              </a:ext>
            </a:extLst>
          </p:cNvPr>
          <p:cNvSpPr txBox="1"/>
          <p:nvPr/>
        </p:nvSpPr>
        <p:spPr>
          <a:xfrm>
            <a:off x="468702" y="1949570"/>
            <a:ext cx="11254596" cy="6444072"/>
          </a:xfrm>
          <a:prstGeom prst="rect">
            <a:avLst/>
          </a:prstGeom>
          <a:noFill/>
        </p:spPr>
        <p:txBody>
          <a:bodyPr wrap="square" rtlCol="0">
            <a:spAutoFit/>
          </a:bodyPr>
          <a:lstStyle/>
          <a:p>
            <a:pPr marL="342900" marR="0" lvl="0" indent="-342900">
              <a:lnSpc>
                <a:spcPct val="107000"/>
              </a:lnSpc>
              <a:spcBef>
                <a:spcPts val="0"/>
              </a:spcBef>
              <a:spcAft>
                <a:spcPts val="800"/>
              </a:spcAft>
              <a:buFont typeface="Symbol" panose="05050102010706020507" pitchFamily="18" charset="2"/>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Lexipol has been sent out to prosecutor waiting on his approval</a:t>
            </a: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Worked with OTARMA on insurance including</a:t>
            </a:r>
          </a:p>
          <a:p>
            <a:pPr marL="742950" marR="0" lvl="1" indent="-285750">
              <a:lnSpc>
                <a:spcPct val="107000"/>
              </a:lnSpc>
              <a:spcBef>
                <a:spcPts val="0"/>
              </a:spcBef>
              <a:spcAft>
                <a:spcPts val="800"/>
              </a:spcAft>
              <a:buFont typeface="Symbol" panose="05050102010706020507" pitchFamily="18" charset="2"/>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Feather Party</a:t>
            </a:r>
          </a:p>
          <a:p>
            <a:pPr marL="742950" marR="0" lvl="1" indent="-285750">
              <a:lnSpc>
                <a:spcPct val="107000"/>
              </a:lnSpc>
              <a:spcBef>
                <a:spcPts val="0"/>
              </a:spcBef>
              <a:spcAft>
                <a:spcPts val="800"/>
              </a:spcAft>
              <a:buFont typeface="Symbol" panose="05050102010706020507" pitchFamily="18" charset="2"/>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Lost Roads Department Equipment</a:t>
            </a:r>
          </a:p>
          <a:p>
            <a:pPr marL="742950" marR="0" lvl="1" indent="-285750">
              <a:lnSpc>
                <a:spcPct val="107000"/>
              </a:lnSpc>
              <a:spcBef>
                <a:spcPts val="0"/>
              </a:spcBef>
              <a:spcAft>
                <a:spcPts val="800"/>
              </a:spcAft>
              <a:buFont typeface="Symbol" panose="05050102010706020507" pitchFamily="18" charset="2"/>
              <a:buChar char=""/>
              <a:tabLst>
                <a:tab pos="9144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Future inventory submission for coverage</a:t>
            </a: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Blight calls and showing up at my office</a:t>
            </a: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Continued Working with Eric Hart on project to put logs on excel doc</a:t>
            </a: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Obtained Static IP address need to reload router for complete network change</a:t>
            </a: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Continue working with Bryon to setup his building after sale</a:t>
            </a: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BWC about opening claim working to recover over payments for mis handled claims back to 2015</a:t>
            </a: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Multiple discussions with Prosecutor about ongoing issues in Township</a:t>
            </a: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Reviewing budget status (recommend all spending need approval of trustee for remainder of year)</a:t>
            </a: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Continue to monitor 911 consolidation and what it will mean for Township going forward. </a:t>
            </a: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Ordered signage for back of the building….</a:t>
            </a: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Attended zoning appeals meeting.</a:t>
            </a:r>
          </a:p>
          <a:p>
            <a:pPr marL="342900" marR="0" lvl="0" indent="-342900">
              <a:lnSpc>
                <a:spcPct val="107000"/>
              </a:lnSpc>
              <a:spcBef>
                <a:spcPts val="0"/>
              </a:spcBef>
              <a:spcAft>
                <a:spcPts val="800"/>
              </a:spcAft>
              <a:buFont typeface="Symbol" panose="05050102010706020507" pitchFamily="18" charset="2"/>
              <a:buChar char=""/>
              <a:tabLst>
                <a:tab pos="457200" algn="l"/>
              </a:tabLst>
            </a:pPr>
            <a:r>
              <a:rPr lang="en-US" sz="1100" dirty="0">
                <a:effectLst/>
                <a:latin typeface="Calibri" panose="020F0502020204030204" pitchFamily="34" charset="0"/>
                <a:ea typeface="Calibri" panose="020F0502020204030204" pitchFamily="34" charset="0"/>
                <a:cs typeface="Times New Roman" panose="02020603050405020304" pitchFamily="18" charset="0"/>
              </a:rPr>
              <a:t>Took multiple calls on why OVI check point and Feather party would be on same weekend?</a:t>
            </a:r>
          </a:p>
          <a:p>
            <a:pPr marL="457200" marR="0">
              <a:lnSpc>
                <a:spcPct val="107000"/>
              </a:lnSpc>
              <a:spcBef>
                <a:spcPts val="0"/>
              </a:spcBef>
              <a:spcAft>
                <a:spcPts val="80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80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800"/>
              </a:spcAft>
            </a:pPr>
            <a:r>
              <a:rPr lang="en-US" sz="1100" dirty="0">
                <a:effectLst/>
                <a:latin typeface="Arial" panose="020B060402020202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buFont typeface="Arial" panose="020B0604020202020204" pitchFamily="34" charset="0"/>
              <a:buChar char="•"/>
            </a:pPr>
            <a:endParaRPr lang="en-US" sz="1100" dirty="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endParaRPr lang="en-US" sz="1100" dirty="0"/>
          </a:p>
          <a:p>
            <a:pPr marL="285750" indent="-285750">
              <a:buFont typeface="Arial" panose="020B0604020202020204" pitchFamily="34" charset="0"/>
              <a:buChar char="•"/>
            </a:pPr>
            <a:endParaRPr lang="en-US" sz="1100" dirty="0"/>
          </a:p>
          <a:p>
            <a:endParaRPr lang="en-US" sz="1100" dirty="0"/>
          </a:p>
        </p:txBody>
      </p:sp>
    </p:spTree>
    <p:extLst>
      <p:ext uri="{BB962C8B-B14F-4D97-AF65-F5344CB8AC3E}">
        <p14:creationId xmlns:p14="http://schemas.microsoft.com/office/powerpoint/2010/main" val="921970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649857"/>
            <a:ext cx="10515600" cy="1920815"/>
          </a:xfrm>
        </p:spPr>
        <p:txBody>
          <a:bodyPr/>
          <a:lstStyle/>
          <a:p>
            <a:pPr algn="ctr"/>
            <a:r>
              <a:rPr lang="en-US" sz="2800" dirty="0"/>
              <a:t>Trustee-Kellie</a:t>
            </a:r>
            <a:r>
              <a:rPr lang="en-US" dirty="0"/>
              <a:t> </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3" name="TextBox 2">
            <a:extLst>
              <a:ext uri="{FF2B5EF4-FFF2-40B4-BE49-F238E27FC236}">
                <a16:creationId xmlns:a16="http://schemas.microsoft.com/office/drawing/2014/main" id="{B5BC3BD8-A9FF-4ECD-B5C5-EFD9CD473538}"/>
              </a:ext>
            </a:extLst>
          </p:cNvPr>
          <p:cNvSpPr txBox="1"/>
          <p:nvPr/>
        </p:nvSpPr>
        <p:spPr>
          <a:xfrm>
            <a:off x="149526" y="1979823"/>
            <a:ext cx="11927456" cy="4710023"/>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0F05C938-5D73-4F5E-96D5-5A21C532E387}"/>
              </a:ext>
            </a:extLst>
          </p:cNvPr>
          <p:cNvSpPr txBox="1"/>
          <p:nvPr/>
        </p:nvSpPr>
        <p:spPr>
          <a:xfrm>
            <a:off x="575094" y="1373254"/>
            <a:ext cx="11927456" cy="5923160"/>
          </a:xfrm>
          <a:prstGeom prst="rect">
            <a:avLst/>
          </a:prstGeom>
          <a:noFill/>
        </p:spPr>
        <p:txBody>
          <a:bodyPr wrap="square" rtlCol="0">
            <a:spAutoFit/>
          </a:bodyPr>
          <a:lstStyle/>
          <a:p>
            <a:pPr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lvl="2"/>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indent="-171450">
              <a:spcBef>
                <a:spcPts val="0"/>
              </a:spcBef>
              <a:spcAft>
                <a:spcPts val="0"/>
              </a:spcAft>
              <a:buFont typeface="Arial" panose="020B0604020202020204" pitchFamily="34" charset="0"/>
              <a:buChar char="•"/>
            </a:pPr>
            <a:r>
              <a:rPr lang="en-US" sz="1100" dirty="0">
                <a:effectLst/>
                <a:latin typeface="Arial" panose="020B0604020202020204" pitchFamily="34" charset="0"/>
                <a:ea typeface="Times New Roman" panose="02020603050405020304" pitchFamily="18" charset="0"/>
              </a:rPr>
              <a:t>Attend 911 TAC meeting and tour 911 dispatch area </a:t>
            </a:r>
            <a:endParaRPr lang="en-US" sz="1100" dirty="0">
              <a:effectLst/>
              <a:latin typeface="Calibri" panose="020F0502020204030204" pitchFamily="34" charset="0"/>
              <a:ea typeface="Calibri" panose="020F0502020204030204" pitchFamily="34" charset="0"/>
            </a:endParaRPr>
          </a:p>
          <a:p>
            <a:pPr marR="0">
              <a:spcBef>
                <a:spcPts val="0"/>
              </a:spcBef>
              <a:spcAft>
                <a:spcPts val="0"/>
              </a:spcAft>
            </a:pPr>
            <a:r>
              <a:rPr lang="en-US" sz="1100" dirty="0">
                <a:effectLst/>
                <a:latin typeface="Calibri" panose="020F0502020204030204" pitchFamily="34" charset="0"/>
                <a:ea typeface="Times New Roman" panose="02020603050405020304" pitchFamily="18" charset="0"/>
              </a:rPr>
              <a:t> </a:t>
            </a:r>
            <a:endParaRPr lang="en-US" sz="1100" dirty="0">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1100" dirty="0">
                <a:effectLst/>
                <a:latin typeface="Arial" panose="020B0604020202020204" pitchFamily="34" charset="0"/>
                <a:ea typeface="Times New Roman" panose="02020603050405020304" pitchFamily="18" charset="0"/>
              </a:rPr>
              <a:t>Discussions with Shelly on budgets, credit cards, check runs, internal cash handling </a:t>
            </a:r>
            <a:endParaRPr lang="en-US" sz="1100" dirty="0">
              <a:effectLst/>
              <a:latin typeface="Calibri" panose="020F0502020204030204" pitchFamily="34" charset="0"/>
              <a:ea typeface="Calibri" panose="020F0502020204030204" pitchFamily="34" charset="0"/>
            </a:endParaRPr>
          </a:p>
          <a:p>
            <a:pPr marR="0">
              <a:spcBef>
                <a:spcPts val="0"/>
              </a:spcBef>
              <a:spcAft>
                <a:spcPts val="0"/>
              </a:spcAft>
            </a:pPr>
            <a:r>
              <a:rPr lang="en-US" sz="1100" dirty="0">
                <a:effectLst/>
                <a:latin typeface="Calibri" panose="020F0502020204030204" pitchFamily="34" charset="0"/>
                <a:ea typeface="Times New Roman" panose="02020603050405020304" pitchFamily="18" charset="0"/>
              </a:rPr>
              <a:t> </a:t>
            </a:r>
            <a:endParaRPr lang="en-US" sz="1100" dirty="0">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1100" dirty="0">
                <a:effectLst/>
                <a:latin typeface="Arial" panose="020B0604020202020204" pitchFamily="34" charset="0"/>
                <a:ea typeface="Times New Roman" panose="02020603050405020304" pitchFamily="18" charset="0"/>
              </a:rPr>
              <a:t>Discussions with Chief Kaiser on budget, tow lot, and updates Police calls and concerns</a:t>
            </a:r>
            <a:endParaRPr lang="en-US" sz="1100" dirty="0">
              <a:effectLst/>
              <a:latin typeface="Calibri" panose="020F0502020204030204" pitchFamily="34" charset="0"/>
              <a:ea typeface="Calibri" panose="020F0502020204030204" pitchFamily="34" charset="0"/>
            </a:endParaRPr>
          </a:p>
          <a:p>
            <a:pPr marR="0">
              <a:spcBef>
                <a:spcPts val="0"/>
              </a:spcBef>
              <a:spcAft>
                <a:spcPts val="0"/>
              </a:spcAft>
            </a:pPr>
            <a:endParaRPr lang="en-US" sz="1100" dirty="0">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1100" dirty="0">
                <a:effectLst/>
                <a:latin typeface="Arial" panose="020B0604020202020204" pitchFamily="34" charset="0"/>
                <a:ea typeface="Times New Roman" panose="02020603050405020304" pitchFamily="18" charset="0"/>
              </a:rPr>
              <a:t>Discussions with attorney on legal matters </a:t>
            </a:r>
            <a:endParaRPr lang="en-US" sz="1100" dirty="0">
              <a:effectLst/>
              <a:latin typeface="Calibri" panose="020F0502020204030204" pitchFamily="34" charset="0"/>
              <a:ea typeface="Calibri" panose="020F0502020204030204" pitchFamily="34" charset="0"/>
            </a:endParaRPr>
          </a:p>
          <a:p>
            <a:pPr marR="0">
              <a:spcBef>
                <a:spcPts val="0"/>
              </a:spcBef>
              <a:spcAft>
                <a:spcPts val="0"/>
              </a:spcAft>
            </a:pPr>
            <a:r>
              <a:rPr lang="en-US" sz="1100" dirty="0">
                <a:effectLst/>
                <a:latin typeface="Calibri" panose="020F0502020204030204" pitchFamily="34" charset="0"/>
                <a:ea typeface="Times New Roman" panose="02020603050405020304" pitchFamily="18" charset="0"/>
              </a:rPr>
              <a:t> </a:t>
            </a:r>
            <a:endParaRPr lang="en-US" sz="1100" dirty="0">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1100" dirty="0">
                <a:effectLst/>
                <a:latin typeface="Arial" panose="020B0604020202020204" pitchFamily="34" charset="0"/>
                <a:ea typeface="Times New Roman" panose="02020603050405020304" pitchFamily="18" charset="0"/>
              </a:rPr>
              <a:t>Discussion with resident related to Shoreland storm and flooding </a:t>
            </a:r>
            <a:endParaRPr lang="en-US" sz="1100" dirty="0">
              <a:effectLst/>
              <a:latin typeface="Calibri" panose="020F0502020204030204" pitchFamily="34" charset="0"/>
              <a:ea typeface="Calibri" panose="020F0502020204030204" pitchFamily="34" charset="0"/>
            </a:endParaRPr>
          </a:p>
          <a:p>
            <a:pPr marR="0">
              <a:spcBef>
                <a:spcPts val="0"/>
              </a:spcBef>
              <a:spcAft>
                <a:spcPts val="0"/>
              </a:spcAft>
            </a:pPr>
            <a:endParaRPr lang="en-US" sz="1100" dirty="0">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1100" dirty="0">
                <a:effectLst/>
                <a:latin typeface="Arial" panose="020B0604020202020204" pitchFamily="34" charset="0"/>
                <a:ea typeface="Times New Roman" panose="02020603050405020304" pitchFamily="18" charset="0"/>
              </a:rPr>
              <a:t>Review and sign AP and Payroll checks </a:t>
            </a:r>
            <a:endParaRPr lang="en-US" sz="1100" dirty="0">
              <a:effectLst/>
              <a:latin typeface="Calibri" panose="020F0502020204030204" pitchFamily="34" charset="0"/>
              <a:ea typeface="Calibri" panose="020F0502020204030204" pitchFamily="34" charset="0"/>
            </a:endParaRPr>
          </a:p>
          <a:p>
            <a:pPr marR="0">
              <a:spcBef>
                <a:spcPts val="0"/>
              </a:spcBef>
              <a:spcAft>
                <a:spcPts val="0"/>
              </a:spcAft>
            </a:pPr>
            <a:r>
              <a:rPr lang="en-US" sz="1100" dirty="0">
                <a:effectLst/>
                <a:latin typeface="Calibri" panose="020F0502020204030204" pitchFamily="34" charset="0"/>
                <a:ea typeface="Times New Roman" panose="02020603050405020304" pitchFamily="18" charset="0"/>
              </a:rPr>
              <a:t> </a:t>
            </a:r>
            <a:endParaRPr lang="en-US" sz="1100" dirty="0">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1100" dirty="0">
                <a:effectLst/>
                <a:latin typeface="Arial" panose="020B0604020202020204" pitchFamily="34" charset="0"/>
                <a:ea typeface="Times New Roman" panose="02020603050405020304" pitchFamily="18" charset="0"/>
              </a:rPr>
              <a:t>Review financial reports for year end finish </a:t>
            </a:r>
            <a:endParaRPr lang="en-US" sz="1100" dirty="0">
              <a:effectLst/>
              <a:latin typeface="Calibri" panose="020F0502020204030204" pitchFamily="34" charset="0"/>
              <a:ea typeface="Calibri" panose="020F0502020204030204" pitchFamily="34" charset="0"/>
            </a:endParaRPr>
          </a:p>
          <a:p>
            <a:pPr marR="0">
              <a:spcBef>
                <a:spcPts val="0"/>
              </a:spcBef>
              <a:spcAft>
                <a:spcPts val="0"/>
              </a:spcAft>
            </a:pPr>
            <a:r>
              <a:rPr lang="en-US" sz="1100" dirty="0">
                <a:effectLst/>
                <a:latin typeface="Calibri" panose="020F0502020204030204" pitchFamily="34" charset="0"/>
                <a:ea typeface="Times New Roman" panose="02020603050405020304" pitchFamily="18" charset="0"/>
              </a:rPr>
              <a:t> </a:t>
            </a:r>
            <a:endParaRPr lang="en-US" sz="1100" dirty="0">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1100" dirty="0">
                <a:effectLst/>
                <a:latin typeface="Arial" panose="020B0604020202020204" pitchFamily="34" charset="0"/>
                <a:ea typeface="Times New Roman" panose="02020603050405020304" pitchFamily="18" charset="0"/>
              </a:rPr>
              <a:t>Discussion with Bryon on Shelter Park revenue and rest of the year schedule </a:t>
            </a:r>
            <a:endParaRPr lang="en-US" sz="1100" dirty="0">
              <a:effectLst/>
              <a:latin typeface="Calibri" panose="020F0502020204030204" pitchFamily="34" charset="0"/>
              <a:ea typeface="Calibri" panose="020F0502020204030204" pitchFamily="34" charset="0"/>
            </a:endParaRPr>
          </a:p>
          <a:p>
            <a:pPr marR="0">
              <a:spcBef>
                <a:spcPts val="0"/>
              </a:spcBef>
              <a:spcAft>
                <a:spcPts val="0"/>
              </a:spcAft>
            </a:pPr>
            <a:r>
              <a:rPr lang="en-US" sz="1100" dirty="0">
                <a:effectLst/>
                <a:latin typeface="Calibri" panose="020F0502020204030204" pitchFamily="34" charset="0"/>
                <a:ea typeface="Times New Roman" panose="02020603050405020304" pitchFamily="18" charset="0"/>
              </a:rPr>
              <a:t> </a:t>
            </a:r>
            <a:endParaRPr lang="en-US" sz="1100" dirty="0">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1100" dirty="0">
                <a:effectLst/>
                <a:latin typeface="Arial" panose="020B0604020202020204" pitchFamily="34" charset="0"/>
                <a:ea typeface="Times New Roman" panose="02020603050405020304" pitchFamily="18" charset="0"/>
              </a:rPr>
              <a:t>Meet with a resident related to police department- requested an executive session  </a:t>
            </a:r>
            <a:endParaRPr lang="en-US" sz="1100" dirty="0">
              <a:effectLst/>
              <a:latin typeface="Calibri" panose="020F0502020204030204" pitchFamily="34" charset="0"/>
              <a:ea typeface="Calibri" panose="020F0502020204030204" pitchFamily="34" charset="0"/>
            </a:endParaRPr>
          </a:p>
          <a:p>
            <a:pPr marR="0">
              <a:spcBef>
                <a:spcPts val="0"/>
              </a:spcBef>
              <a:spcAft>
                <a:spcPts val="0"/>
              </a:spcAft>
            </a:pPr>
            <a:endParaRPr lang="en-US" sz="1100" dirty="0">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1100" dirty="0">
                <a:effectLst/>
                <a:latin typeface="Arial" panose="020B0604020202020204" pitchFamily="34" charset="0"/>
                <a:ea typeface="Times New Roman" panose="02020603050405020304" pitchFamily="18" charset="0"/>
              </a:rPr>
              <a:t>Updated website and administration of Facebook page </a:t>
            </a:r>
            <a:endParaRPr lang="en-US" sz="1100" dirty="0">
              <a:effectLst/>
              <a:latin typeface="Calibri" panose="020F0502020204030204" pitchFamily="34" charset="0"/>
              <a:ea typeface="Calibri" panose="020F0502020204030204" pitchFamily="34" charset="0"/>
            </a:endParaRPr>
          </a:p>
          <a:p>
            <a:pPr marR="0">
              <a:spcBef>
                <a:spcPts val="0"/>
              </a:spcBef>
              <a:spcAft>
                <a:spcPts val="0"/>
              </a:spcAft>
            </a:pPr>
            <a:r>
              <a:rPr lang="en-US" sz="1100" dirty="0">
                <a:effectLst/>
                <a:latin typeface="Calibri" panose="020F0502020204030204" pitchFamily="34" charset="0"/>
                <a:ea typeface="Times New Roman" panose="02020603050405020304" pitchFamily="18" charset="0"/>
              </a:rPr>
              <a:t> </a:t>
            </a:r>
            <a:endParaRPr lang="en-US" sz="1100" dirty="0">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1100" dirty="0">
                <a:effectLst/>
                <a:latin typeface="Arial" panose="020B0604020202020204" pitchFamily="34" charset="0"/>
                <a:ea typeface="Times New Roman" panose="02020603050405020304" pitchFamily="18" charset="0"/>
              </a:rPr>
              <a:t>Discussion with Kim on logging what she works on daily to make sure we are splitting her time up correctly or should be allocating to other departments?</a:t>
            </a:r>
            <a:endParaRPr lang="en-US" sz="1100" dirty="0">
              <a:effectLst/>
              <a:latin typeface="Calibri" panose="020F0502020204030204" pitchFamily="34" charset="0"/>
              <a:ea typeface="Calibri" panose="020F0502020204030204" pitchFamily="34" charset="0"/>
            </a:endParaRPr>
          </a:p>
          <a:p>
            <a:pPr marR="0">
              <a:spcBef>
                <a:spcPts val="0"/>
              </a:spcBef>
              <a:spcAft>
                <a:spcPts val="0"/>
              </a:spcAft>
            </a:pPr>
            <a:r>
              <a:rPr lang="en-US" sz="1100" dirty="0">
                <a:effectLst/>
                <a:latin typeface="Calibri" panose="020F0502020204030204" pitchFamily="34" charset="0"/>
                <a:ea typeface="Times New Roman" panose="02020603050405020304" pitchFamily="18" charset="0"/>
              </a:rPr>
              <a:t> </a:t>
            </a:r>
            <a:endParaRPr lang="en-US" sz="1100" dirty="0">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1100" dirty="0">
                <a:effectLst/>
                <a:latin typeface="Calibri" panose="020F0502020204030204" pitchFamily="34" charset="0"/>
                <a:ea typeface="Times New Roman" panose="02020603050405020304" pitchFamily="18" charset="0"/>
              </a:rPr>
              <a:t>Thinking about best way to split utilities for each department due to consolidation - need to discuss with other trustees </a:t>
            </a:r>
            <a:endParaRPr lang="en-US" sz="1100" dirty="0">
              <a:effectLst/>
              <a:latin typeface="Calibri" panose="020F0502020204030204" pitchFamily="34" charset="0"/>
              <a:ea typeface="Calibri" panose="020F0502020204030204" pitchFamily="34" charset="0"/>
            </a:endParaRPr>
          </a:p>
          <a:p>
            <a:pPr marR="0">
              <a:spcBef>
                <a:spcPts val="0"/>
              </a:spcBef>
              <a:spcAft>
                <a:spcPts val="0"/>
              </a:spcAft>
            </a:pPr>
            <a:r>
              <a:rPr lang="en-US" sz="1100" dirty="0">
                <a:effectLst/>
                <a:latin typeface="Calibri" panose="020F0502020204030204" pitchFamily="34" charset="0"/>
                <a:ea typeface="Times New Roman" panose="02020603050405020304" pitchFamily="18" charset="0"/>
              </a:rPr>
              <a:t> </a:t>
            </a:r>
            <a:endParaRPr lang="en-US" sz="1100" dirty="0">
              <a:effectLst/>
              <a:latin typeface="Calibri" panose="020F0502020204030204" pitchFamily="34" charset="0"/>
              <a:ea typeface="Calibri" panose="020F0502020204030204" pitchFamily="34" charset="0"/>
            </a:endParaRPr>
          </a:p>
          <a:p>
            <a:pPr marL="171450" marR="0" indent="-171450">
              <a:spcBef>
                <a:spcPts val="0"/>
              </a:spcBef>
              <a:spcAft>
                <a:spcPts val="0"/>
              </a:spcAft>
              <a:buFont typeface="Arial" panose="020B0604020202020204" pitchFamily="34" charset="0"/>
              <a:buChar char="•"/>
            </a:pPr>
            <a:r>
              <a:rPr lang="en-US" sz="1100" dirty="0">
                <a:effectLst/>
                <a:latin typeface="Calibri" panose="020F0502020204030204" pitchFamily="34" charset="0"/>
                <a:ea typeface="Times New Roman" panose="02020603050405020304" pitchFamily="18" charset="0"/>
              </a:rPr>
              <a:t>Dug through old minutes to look for  information on tow lot and boundaries. Nothing on record in the past public meeting  minutes establishing a tow lot or boundaries. Found we stopped using Hammers as a tow lot a few years back. No trustee motion or approval of having a tow lot. Need to discuss with current trustees and establish. </a:t>
            </a:r>
            <a:endParaRPr lang="en-US" sz="11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pPr>
            <a:r>
              <a:rPr lang="en-US" sz="105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050" dirty="0">
                <a:solidFill>
                  <a:srgbClr val="000000"/>
                </a:solidFill>
                <a:effectLst/>
                <a:latin typeface="Tahoma" panose="020B0604030504040204" pitchFamily="34" charset="0"/>
                <a:ea typeface="Times New Roman" panose="02020603050405020304" pitchFamily="18" charset="0"/>
                <a:cs typeface="Times New Roman" panose="02020603050405020304" pitchFamily="18" charset="0"/>
              </a:rPr>
              <a:t> </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050" dirty="0">
              <a:effectLst/>
              <a:latin typeface="Arial" panose="020B0604020202020204" pitchFamily="34" charset="0"/>
              <a:ea typeface="Arial" panose="020B0604020202020204" pitchFamily="34" charset="0"/>
            </a:endParaRPr>
          </a:p>
        </p:txBody>
      </p:sp>
      <p:sp>
        <p:nvSpPr>
          <p:cNvPr id="6" name="Footer Placeholder 5">
            <a:extLst>
              <a:ext uri="{FF2B5EF4-FFF2-40B4-BE49-F238E27FC236}">
                <a16:creationId xmlns:a16="http://schemas.microsoft.com/office/drawing/2014/main" id="{33D24417-0CC0-438E-8B9F-2CBDBDD5C876}"/>
              </a:ext>
            </a:extLst>
          </p:cNvPr>
          <p:cNvSpPr>
            <a:spLocks noGrp="1"/>
          </p:cNvSpPr>
          <p:nvPr>
            <p:ph type="ftr" sz="quarter" idx="11"/>
          </p:nvPr>
        </p:nvSpPr>
        <p:spPr/>
        <p:txBody>
          <a:bodyPr/>
          <a:lstStyle/>
          <a:p>
            <a:r>
              <a:rPr lang="en-US" dirty="0"/>
              <a:t> November 23, 2021 </a:t>
            </a:r>
          </a:p>
        </p:txBody>
      </p:sp>
      <p:sp>
        <p:nvSpPr>
          <p:cNvPr id="7" name="Slide Number Placeholder 6">
            <a:extLst>
              <a:ext uri="{FF2B5EF4-FFF2-40B4-BE49-F238E27FC236}">
                <a16:creationId xmlns:a16="http://schemas.microsoft.com/office/drawing/2014/main" id="{CD4AE37D-F66D-4CA1-AC39-5B34544A6FA1}"/>
              </a:ext>
            </a:extLst>
          </p:cNvPr>
          <p:cNvSpPr>
            <a:spLocks noGrp="1"/>
          </p:cNvSpPr>
          <p:nvPr>
            <p:ph type="sldNum" sz="quarter" idx="12"/>
          </p:nvPr>
        </p:nvSpPr>
        <p:spPr/>
        <p:txBody>
          <a:bodyPr/>
          <a:lstStyle/>
          <a:p>
            <a:fld id="{F4605607-4D65-4710-A629-CB9E8549A75A}" type="slidenum">
              <a:rPr lang="en-US" smtClean="0"/>
              <a:t>4</a:t>
            </a:fld>
            <a:endParaRPr lang="en-US"/>
          </a:p>
        </p:txBody>
      </p:sp>
    </p:spTree>
    <p:extLst>
      <p:ext uri="{BB962C8B-B14F-4D97-AF65-F5344CB8AC3E}">
        <p14:creationId xmlns:p14="http://schemas.microsoft.com/office/powerpoint/2010/main" val="1853098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6"/>
            <a:ext cx="10515600" cy="659920"/>
          </a:xfrm>
        </p:spPr>
        <p:txBody>
          <a:bodyPr>
            <a:normAutofit/>
          </a:bodyPr>
          <a:lstStyle/>
          <a:p>
            <a:pPr algn="ctr"/>
            <a:r>
              <a:rPr lang="en-US" sz="2800" dirty="0"/>
              <a:t>Fiscal Officer</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92656" y="272453"/>
            <a:ext cx="4238625" cy="1028700"/>
          </a:xfrm>
        </p:spPr>
      </p:pic>
      <p:sp>
        <p:nvSpPr>
          <p:cNvPr id="4" name="Footer Placeholder 3">
            <a:extLst>
              <a:ext uri="{FF2B5EF4-FFF2-40B4-BE49-F238E27FC236}">
                <a16:creationId xmlns:a16="http://schemas.microsoft.com/office/drawing/2014/main" id="{8DBFBA45-2DB6-4123-9D03-14DF3E86F1E9}"/>
              </a:ext>
            </a:extLst>
          </p:cNvPr>
          <p:cNvSpPr>
            <a:spLocks noGrp="1"/>
          </p:cNvSpPr>
          <p:nvPr>
            <p:ph type="ftr" sz="quarter" idx="11"/>
          </p:nvPr>
        </p:nvSpPr>
        <p:spPr/>
        <p:txBody>
          <a:bodyPr/>
          <a:lstStyle/>
          <a:p>
            <a:r>
              <a:rPr lang="en-US" dirty="0"/>
              <a:t> November 23, 2021 </a:t>
            </a:r>
          </a:p>
        </p:txBody>
      </p:sp>
      <p:sp>
        <p:nvSpPr>
          <p:cNvPr id="6" name="Slide Number Placeholder 5">
            <a:extLst>
              <a:ext uri="{FF2B5EF4-FFF2-40B4-BE49-F238E27FC236}">
                <a16:creationId xmlns:a16="http://schemas.microsoft.com/office/drawing/2014/main" id="{530BE2A5-4BB1-4B70-A175-6B33F3A0937F}"/>
              </a:ext>
            </a:extLst>
          </p:cNvPr>
          <p:cNvSpPr>
            <a:spLocks noGrp="1"/>
          </p:cNvSpPr>
          <p:nvPr>
            <p:ph type="sldNum" sz="quarter" idx="12"/>
          </p:nvPr>
        </p:nvSpPr>
        <p:spPr/>
        <p:txBody>
          <a:bodyPr/>
          <a:lstStyle/>
          <a:p>
            <a:fld id="{F4605607-4D65-4710-A629-CB9E8549A75A}" type="slidenum">
              <a:rPr lang="en-US" smtClean="0"/>
              <a:t>5</a:t>
            </a:fld>
            <a:endParaRPr lang="en-US"/>
          </a:p>
        </p:txBody>
      </p:sp>
      <p:sp>
        <p:nvSpPr>
          <p:cNvPr id="3" name="TextBox 2">
            <a:extLst>
              <a:ext uri="{FF2B5EF4-FFF2-40B4-BE49-F238E27FC236}">
                <a16:creationId xmlns:a16="http://schemas.microsoft.com/office/drawing/2014/main" id="{AE0E767F-59D4-4D8A-93F3-CAD44B416FD1}"/>
              </a:ext>
            </a:extLst>
          </p:cNvPr>
          <p:cNvSpPr txBox="1"/>
          <p:nvPr/>
        </p:nvSpPr>
        <p:spPr>
          <a:xfrm>
            <a:off x="612475" y="2104846"/>
            <a:ext cx="10817524" cy="3477875"/>
          </a:xfrm>
          <a:prstGeom prst="rect">
            <a:avLst/>
          </a:prstGeom>
          <a:noFill/>
        </p:spPr>
        <p:txBody>
          <a:bodyPr wrap="square" rtlCol="0">
            <a:spAutoFit/>
          </a:bodyPr>
          <a:lstStyle/>
          <a:p>
            <a:pPr marL="0" marR="0">
              <a:spcBef>
                <a:spcPts val="0"/>
              </a:spcBef>
              <a:spcAft>
                <a:spcPts val="0"/>
              </a:spcAft>
            </a:pPr>
            <a:r>
              <a:rPr lang="en-US" sz="1000" dirty="0">
                <a:effectLst/>
                <a:latin typeface="Arial" panose="020B0604020202020204" pitchFamily="34" charset="0"/>
                <a:ea typeface="Times New Roman" panose="02020603050405020304" pitchFamily="18" charset="0"/>
              </a:rPr>
              <a:t> </a:t>
            </a:r>
          </a:p>
          <a:p>
            <a:pPr marL="457200" marR="0">
              <a:spcBef>
                <a:spcPts val="0"/>
              </a:spcBef>
              <a:spcAft>
                <a:spcPts val="0"/>
              </a:spcAft>
            </a:pPr>
            <a:r>
              <a:rPr lang="en-US" sz="1000" b="1" u="none" strike="noStrike" dirty="0">
                <a:effectLst/>
                <a:latin typeface="Arial" panose="020B0604020202020204" pitchFamily="34" charset="0"/>
                <a:ea typeface="Times New Roman" panose="02020603050405020304" pitchFamily="18" charset="0"/>
              </a:rPr>
              <a:t> </a:t>
            </a:r>
            <a:endParaRPr lang="en-US" sz="1000" dirty="0">
              <a:effectLst/>
              <a:latin typeface="Arial" panose="020B0604020202020204" pitchFamily="34" charset="0"/>
              <a:ea typeface="Times New Roman" panose="02020603050405020304" pitchFamily="18" charset="0"/>
            </a:endParaRPr>
          </a:p>
          <a:p>
            <a:pPr marL="0" marR="0">
              <a:spcBef>
                <a:spcPts val="0"/>
              </a:spcBef>
              <a:spcAft>
                <a:spcPts val="0"/>
              </a:spcAft>
            </a:pPr>
            <a:r>
              <a:rPr lang="en-US" sz="1000" b="1" u="sng" dirty="0">
                <a:effectLst/>
                <a:latin typeface="Arial" panose="020B0604020202020204" pitchFamily="34" charset="0"/>
                <a:ea typeface="Times New Roman" panose="02020603050405020304" pitchFamily="18" charset="0"/>
              </a:rPr>
              <a:t>2020 COVID Funding:  </a:t>
            </a:r>
            <a:r>
              <a:rPr lang="en-US" sz="1000" dirty="0">
                <a:effectLst/>
                <a:latin typeface="Arial" panose="020B0604020202020204" pitchFamily="34" charset="0"/>
                <a:ea typeface="Times New Roman" panose="02020603050405020304" pitchFamily="18" charset="0"/>
              </a:rPr>
              <a:t>COVID Fund 2272 is going to be expiring soon.  The balance remaining is:  $9,221.76.  I am encouraging Department Heads to find ways to expend (professionally sanitizing vehicles again?). . .  rather than returning unexpended funds to the State of OH.   Deadline to expend funds is December 31</a:t>
            </a:r>
            <a:r>
              <a:rPr lang="en-US" sz="1000" baseline="30000" dirty="0">
                <a:effectLst/>
                <a:latin typeface="Arial" panose="020B0604020202020204" pitchFamily="34" charset="0"/>
                <a:ea typeface="Times New Roman" panose="02020603050405020304" pitchFamily="18" charset="0"/>
              </a:rPr>
              <a:t>st</a:t>
            </a:r>
            <a:r>
              <a:rPr lang="en-US" sz="1000" dirty="0">
                <a:effectLst/>
                <a:latin typeface="Arial" panose="020B0604020202020204" pitchFamily="34" charset="0"/>
                <a:ea typeface="Times New Roman" panose="02020603050405020304" pitchFamily="18" charset="0"/>
              </a:rPr>
              <a:t>.  </a:t>
            </a:r>
          </a:p>
          <a:p>
            <a:pPr marL="0" marR="0">
              <a:spcBef>
                <a:spcPts val="0"/>
              </a:spcBef>
              <a:spcAft>
                <a:spcPts val="0"/>
              </a:spcAft>
            </a:pPr>
            <a:r>
              <a:rPr lang="en-US" sz="1000" dirty="0">
                <a:effectLst/>
                <a:latin typeface="Arial" panose="020B0604020202020204" pitchFamily="34" charset="0"/>
                <a:ea typeface="Times New Roman" panose="02020603050405020304" pitchFamily="18" charset="0"/>
              </a:rPr>
              <a:t> </a:t>
            </a:r>
          </a:p>
          <a:p>
            <a:pPr marL="0" marR="0">
              <a:spcBef>
                <a:spcPts val="0"/>
              </a:spcBef>
              <a:spcAft>
                <a:spcPts val="0"/>
              </a:spcAft>
            </a:pPr>
            <a:r>
              <a:rPr lang="en-US" sz="1000" b="1" u="sng" dirty="0">
                <a:effectLst/>
                <a:latin typeface="Arial" panose="020B0604020202020204" pitchFamily="34" charset="0"/>
                <a:ea typeface="Times New Roman" panose="02020603050405020304" pitchFamily="18" charset="0"/>
              </a:rPr>
              <a:t>Quotes for On-Line Payments:  </a:t>
            </a:r>
            <a:r>
              <a:rPr lang="en-US" sz="1000" dirty="0">
                <a:effectLst/>
                <a:latin typeface="Arial" panose="020B0604020202020204" pitchFamily="34" charset="0"/>
                <a:ea typeface="Times New Roman" panose="02020603050405020304" pitchFamily="18" charset="0"/>
              </a:rPr>
              <a:t>Huntington gave us a quote for online payments stating a minimum of $30 per month in fees would be charged but backs it up stating the online payment system has a </a:t>
            </a:r>
            <a:r>
              <a:rPr lang="en-US" sz="1000" dirty="0">
                <a:effectLst/>
                <a:latin typeface="Calibri" panose="020F0502020204030204" pitchFamily="34" charset="0"/>
                <a:ea typeface="Times New Roman" panose="02020603050405020304" pitchFamily="18" charset="0"/>
              </a:rPr>
              <a:t>direct partnership with Huntington which gives </a:t>
            </a:r>
            <a:r>
              <a:rPr lang="en-US" sz="1000" dirty="0">
                <a:effectLst/>
                <a:latin typeface="Arial" panose="020B0604020202020204" pitchFamily="34" charset="0"/>
                <a:ea typeface="Times New Roman" panose="02020603050405020304" pitchFamily="18" charset="0"/>
              </a:rPr>
              <a:t>a centralized relationship point and would minimize different partners to interact with to get things done.</a:t>
            </a:r>
          </a:p>
          <a:p>
            <a:pPr marL="0" marR="0">
              <a:spcBef>
                <a:spcPts val="0"/>
              </a:spcBef>
              <a:spcAft>
                <a:spcPts val="0"/>
              </a:spcAft>
            </a:pPr>
            <a:r>
              <a:rPr lang="en-US" sz="1000" dirty="0">
                <a:effectLst/>
                <a:latin typeface="Arial" panose="020B0604020202020204" pitchFamily="34" charset="0"/>
                <a:ea typeface="Times New Roman" panose="02020603050405020304" pitchFamily="18" charset="0"/>
              </a:rPr>
              <a:t>I also spoke to Lisa Heller, Rep from Banc Card of America.  They have a BBB Rating of A+ and are based out of Nashville, TN.  They partner with Community Banks &amp; Credit Unions to offer Government Entities online payments without any contracts &amp; states they have two plans.  First, we must have minimum monthly sales over $5,000 &amp; they charge $17.50 a month in fees.  The second, we must have minimum monthly sales of approximately $1,430 or there is a $50 minimum fee. </a:t>
            </a:r>
          </a:p>
          <a:p>
            <a:pPr marL="0" marR="0">
              <a:spcBef>
                <a:spcPts val="0"/>
              </a:spcBef>
              <a:spcAft>
                <a:spcPts val="0"/>
              </a:spcAft>
            </a:pPr>
            <a:r>
              <a:rPr lang="en-US" sz="1000" dirty="0">
                <a:effectLst/>
                <a:latin typeface="Arial" panose="020B0604020202020204" pitchFamily="34" charset="0"/>
                <a:ea typeface="Times New Roman" panose="02020603050405020304" pitchFamily="18" charset="0"/>
              </a:rPr>
              <a:t>Both Huntington and Banc Card could help set this up on our website which they could work directly with Neon Goldfish.  </a:t>
            </a:r>
          </a:p>
          <a:p>
            <a:pPr marL="0" marR="0">
              <a:spcBef>
                <a:spcPts val="0"/>
              </a:spcBef>
              <a:spcAft>
                <a:spcPts val="0"/>
              </a:spcAft>
            </a:pPr>
            <a:r>
              <a:rPr lang="en-US" sz="1000" dirty="0">
                <a:effectLst/>
                <a:latin typeface="Arial" panose="020B0604020202020204" pitchFamily="34" charset="0"/>
                <a:ea typeface="Times New Roman" panose="02020603050405020304" pitchFamily="18" charset="0"/>
              </a:rPr>
              <a:t>A “plug in” could be used for a calendar for the availability of the Shelter Park and we could have a card reader (attaches to phone) for onsite payments for our Tow Lot.  The plug in and card reader do have a cost.  Approximately $29 for the Plug in, and $99 for the Reader. Readers have a chip which there is a shortage of.   </a:t>
            </a:r>
          </a:p>
          <a:p>
            <a:pPr marL="0" marR="0">
              <a:spcBef>
                <a:spcPts val="0"/>
              </a:spcBef>
              <a:spcAft>
                <a:spcPts val="0"/>
              </a:spcAft>
            </a:pPr>
            <a:r>
              <a:rPr lang="en-US" sz="1000" dirty="0">
                <a:effectLst/>
                <a:latin typeface="Arial" panose="020B0604020202020204" pitchFamily="34" charset="0"/>
                <a:ea typeface="Times New Roman" panose="02020603050405020304" pitchFamily="18" charset="0"/>
              </a:rPr>
              <a:t> </a:t>
            </a:r>
          </a:p>
          <a:p>
            <a:pPr marL="0" marR="0">
              <a:spcBef>
                <a:spcPts val="0"/>
              </a:spcBef>
              <a:spcAft>
                <a:spcPts val="0"/>
              </a:spcAft>
            </a:pPr>
            <a:r>
              <a:rPr lang="en-US" sz="1000" dirty="0">
                <a:effectLst/>
                <a:latin typeface="Arial" panose="020B0604020202020204" pitchFamily="34" charset="0"/>
                <a:ea typeface="Times New Roman" panose="02020603050405020304" pitchFamily="18" charset="0"/>
              </a:rPr>
              <a:t>Convenience Fee recommended is at 3.5% which consumers usually pay.   For Banc Card, </a:t>
            </a:r>
            <a:r>
              <a:rPr lang="en-US" sz="1000" dirty="0" err="1">
                <a:effectLst/>
                <a:latin typeface="Arial" panose="020B0604020202020204" pitchFamily="34" charset="0"/>
                <a:ea typeface="Times New Roman" panose="02020603050405020304" pitchFamily="18" charset="0"/>
              </a:rPr>
              <a:t>Evalon</a:t>
            </a:r>
            <a:r>
              <a:rPr lang="en-US" sz="1000" dirty="0">
                <a:effectLst/>
                <a:latin typeface="Arial" panose="020B0604020202020204" pitchFamily="34" charset="0"/>
                <a:ea typeface="Times New Roman" panose="02020603050405020304" pitchFamily="18" charset="0"/>
              </a:rPr>
              <a:t> based out of </a:t>
            </a:r>
            <a:r>
              <a:rPr lang="en-US" sz="1000" dirty="0" err="1">
                <a:effectLst/>
                <a:latin typeface="Arial" panose="020B0604020202020204" pitchFamily="34" charset="0"/>
                <a:ea typeface="Times New Roman" panose="02020603050405020304" pitchFamily="18" charset="0"/>
              </a:rPr>
              <a:t>Knoxsville</a:t>
            </a:r>
            <a:r>
              <a:rPr lang="en-US" sz="1000" dirty="0">
                <a:effectLst/>
                <a:latin typeface="Arial" panose="020B0604020202020204" pitchFamily="34" charset="0"/>
                <a:ea typeface="Times New Roman" panose="02020603050405020304" pitchFamily="18" charset="0"/>
              </a:rPr>
              <a:t>, TN would process the payments.  Lisa states they would be available 24/7 to answer calls if any problems would be encountered during payment collection.  Huntington has the online payment system as part of their team network.  PNC &amp; Key Bank has not responded.</a:t>
            </a:r>
          </a:p>
          <a:p>
            <a:pPr marL="0" marR="0">
              <a:spcBef>
                <a:spcPts val="0"/>
              </a:spcBef>
              <a:spcAft>
                <a:spcPts val="0"/>
              </a:spcAft>
            </a:pPr>
            <a:r>
              <a:rPr lang="en-US" sz="1000" dirty="0">
                <a:effectLst/>
                <a:latin typeface="Arial" panose="020B0604020202020204" pitchFamily="34" charset="0"/>
                <a:ea typeface="Times New Roman" panose="02020603050405020304" pitchFamily="18" charset="0"/>
              </a:rPr>
              <a:t> </a:t>
            </a:r>
          </a:p>
          <a:p>
            <a:pPr marL="0" marR="0">
              <a:spcBef>
                <a:spcPts val="0"/>
              </a:spcBef>
              <a:spcAft>
                <a:spcPts val="0"/>
              </a:spcAft>
            </a:pPr>
            <a:r>
              <a:rPr lang="en-US" sz="1000" b="1" u="none" strike="noStrike" dirty="0">
                <a:effectLst/>
                <a:latin typeface="Arial" panose="020B0604020202020204" pitchFamily="34" charset="0"/>
                <a:ea typeface="Times New Roman" panose="02020603050405020304" pitchFamily="18" charset="0"/>
              </a:rPr>
              <a:t> </a:t>
            </a:r>
            <a:endParaRPr lang="en-US" sz="1000" dirty="0">
              <a:effectLst/>
              <a:latin typeface="Arial" panose="020B0604020202020204" pitchFamily="34" charset="0"/>
              <a:ea typeface="Times New Roman" panose="02020603050405020304" pitchFamily="18" charset="0"/>
            </a:endParaRPr>
          </a:p>
          <a:p>
            <a:pPr marL="0" marR="0">
              <a:spcBef>
                <a:spcPts val="0"/>
              </a:spcBef>
              <a:spcAft>
                <a:spcPts val="0"/>
              </a:spcAft>
            </a:pPr>
            <a:r>
              <a:rPr lang="en-US" sz="1000" b="1" u="sng" dirty="0">
                <a:effectLst/>
                <a:latin typeface="Arial" panose="020B0604020202020204" pitchFamily="34" charset="0"/>
                <a:ea typeface="Times New Roman" panose="02020603050405020304" pitchFamily="18" charset="0"/>
              </a:rPr>
              <a:t>Mileage Cents Per Mile:  </a:t>
            </a:r>
            <a:r>
              <a:rPr lang="en-US" sz="1000" dirty="0">
                <a:effectLst/>
                <a:latin typeface="Arial" panose="020B0604020202020204" pitchFamily="34" charset="0"/>
                <a:ea typeface="Times New Roman" panose="02020603050405020304" pitchFamily="18" charset="0"/>
              </a:rPr>
              <a:t>The IRS standard rate for mileage has been added into payroll in order to receive reimbursement or collect the withholding for those using company vehicles for personal use or personal vehicles for company use. I will need logs submitted to determine amounts reimbursed or withheld.  If a log is needed, please let me know.  The annual amount will be reflected on the last payroll of this year.  Next year, it will need to be determined if we are to reimburse/withhold monthly or keep it annually.  </a:t>
            </a:r>
          </a:p>
        </p:txBody>
      </p:sp>
    </p:spTree>
    <p:extLst>
      <p:ext uri="{BB962C8B-B14F-4D97-AF65-F5344CB8AC3E}">
        <p14:creationId xmlns:p14="http://schemas.microsoft.com/office/powerpoint/2010/main" val="1795087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6"/>
            <a:ext cx="10515600" cy="659920"/>
          </a:xfrm>
        </p:spPr>
        <p:txBody>
          <a:bodyPr>
            <a:normAutofit/>
          </a:bodyPr>
          <a:lstStyle/>
          <a:p>
            <a:pPr algn="ctr"/>
            <a:r>
              <a:rPr lang="en-US" sz="2800" dirty="0"/>
              <a:t>Roads &amp; Parks Department</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92656" y="272453"/>
            <a:ext cx="4238625" cy="1028700"/>
          </a:xfrm>
        </p:spPr>
      </p:pic>
      <p:sp>
        <p:nvSpPr>
          <p:cNvPr id="4" name="Footer Placeholder 3">
            <a:extLst>
              <a:ext uri="{FF2B5EF4-FFF2-40B4-BE49-F238E27FC236}">
                <a16:creationId xmlns:a16="http://schemas.microsoft.com/office/drawing/2014/main" id="{8DBFBA45-2DB6-4123-9D03-14DF3E86F1E9}"/>
              </a:ext>
            </a:extLst>
          </p:cNvPr>
          <p:cNvSpPr>
            <a:spLocks noGrp="1"/>
          </p:cNvSpPr>
          <p:nvPr>
            <p:ph type="ftr" sz="quarter" idx="11"/>
          </p:nvPr>
        </p:nvSpPr>
        <p:spPr/>
        <p:txBody>
          <a:bodyPr/>
          <a:lstStyle/>
          <a:p>
            <a:r>
              <a:rPr lang="en-US" dirty="0"/>
              <a:t> November 23, 2021 </a:t>
            </a:r>
          </a:p>
        </p:txBody>
      </p:sp>
      <p:sp>
        <p:nvSpPr>
          <p:cNvPr id="6" name="Slide Number Placeholder 5">
            <a:extLst>
              <a:ext uri="{FF2B5EF4-FFF2-40B4-BE49-F238E27FC236}">
                <a16:creationId xmlns:a16="http://schemas.microsoft.com/office/drawing/2014/main" id="{530BE2A5-4BB1-4B70-A175-6B33F3A0937F}"/>
              </a:ext>
            </a:extLst>
          </p:cNvPr>
          <p:cNvSpPr>
            <a:spLocks noGrp="1"/>
          </p:cNvSpPr>
          <p:nvPr>
            <p:ph type="sldNum" sz="quarter" idx="12"/>
          </p:nvPr>
        </p:nvSpPr>
        <p:spPr/>
        <p:txBody>
          <a:bodyPr/>
          <a:lstStyle/>
          <a:p>
            <a:fld id="{F4605607-4D65-4710-A629-CB9E8549A75A}" type="slidenum">
              <a:rPr lang="en-US" smtClean="0"/>
              <a:t>6</a:t>
            </a:fld>
            <a:endParaRPr lang="en-US"/>
          </a:p>
        </p:txBody>
      </p:sp>
      <p:sp>
        <p:nvSpPr>
          <p:cNvPr id="3" name="TextBox 2">
            <a:extLst>
              <a:ext uri="{FF2B5EF4-FFF2-40B4-BE49-F238E27FC236}">
                <a16:creationId xmlns:a16="http://schemas.microsoft.com/office/drawing/2014/main" id="{AE0E767F-59D4-4D8A-93F3-CAD44B416FD1}"/>
              </a:ext>
            </a:extLst>
          </p:cNvPr>
          <p:cNvSpPr txBox="1"/>
          <p:nvPr/>
        </p:nvSpPr>
        <p:spPr>
          <a:xfrm>
            <a:off x="816634" y="2369389"/>
            <a:ext cx="10817524" cy="3385542"/>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1400" kern="150" dirty="0">
                <a:effectLst/>
                <a:latin typeface="Arial Narrow" panose="020B0606020202030204" pitchFamily="34" charset="0"/>
                <a:ea typeface="Arial Unicode MS"/>
                <a:cs typeface="Tahoma" panose="020B0604030504040204" pitchFamily="34" charset="0"/>
              </a:rPr>
              <a:t>Finished working on leaf vac.  All ready to go for the 2021/ 2022 season.</a:t>
            </a:r>
            <a:endParaRPr lang="en-US" sz="1400" kern="150" dirty="0">
              <a:effectLst/>
              <a:latin typeface="Times New Roman" panose="02020603050405020304" pitchFamily="18" charset="0"/>
              <a:ea typeface="Arial Unicode MS"/>
              <a:cs typeface="Tahoma" panose="020B0604030504040204" pitchFamily="34" charset="0"/>
            </a:endParaRPr>
          </a:p>
          <a:p>
            <a:pPr marL="342900" marR="0" lvl="0" indent="-342900">
              <a:spcBef>
                <a:spcPts val="0"/>
              </a:spcBef>
              <a:spcAft>
                <a:spcPts val="0"/>
              </a:spcAft>
              <a:buFont typeface="Symbol" panose="05050102010706020507" pitchFamily="18" charset="2"/>
              <a:buChar char=""/>
            </a:pPr>
            <a:r>
              <a:rPr lang="en-US" sz="1400" kern="150" dirty="0">
                <a:effectLst/>
                <a:latin typeface="Arial Narrow" panose="020B0606020202030204" pitchFamily="34" charset="0"/>
                <a:ea typeface="Arial Unicode MS"/>
                <a:cs typeface="Tahoma" panose="020B0604030504040204" pitchFamily="34" charset="0"/>
              </a:rPr>
              <a:t>Picked up 100 pound propane tank.</a:t>
            </a:r>
            <a:endParaRPr lang="en-US" sz="1400" kern="150" dirty="0">
              <a:effectLst/>
              <a:latin typeface="Times New Roman" panose="02020603050405020304" pitchFamily="18" charset="0"/>
              <a:ea typeface="Arial Unicode MS"/>
              <a:cs typeface="Tahoma" panose="020B0604030504040204" pitchFamily="34" charset="0"/>
            </a:endParaRPr>
          </a:p>
          <a:p>
            <a:pPr marL="342900" marR="0" lvl="0" indent="-342900">
              <a:spcBef>
                <a:spcPts val="0"/>
              </a:spcBef>
              <a:spcAft>
                <a:spcPts val="0"/>
              </a:spcAft>
              <a:buFont typeface="Symbol" panose="05050102010706020507" pitchFamily="18" charset="2"/>
              <a:buChar char=""/>
            </a:pPr>
            <a:r>
              <a:rPr lang="en-US" sz="1400" kern="150" dirty="0">
                <a:effectLst/>
                <a:latin typeface="Arial Narrow" panose="020B0606020202030204" pitchFamily="34" charset="0"/>
                <a:ea typeface="Arial Unicode MS"/>
                <a:cs typeface="Tahoma" panose="020B0604030504040204" pitchFamily="34" charset="0"/>
              </a:rPr>
              <a:t>Continued to work on “new” shop moving things around to best fit my needs.</a:t>
            </a:r>
            <a:endParaRPr lang="en-US" sz="1400" kern="150" dirty="0">
              <a:effectLst/>
              <a:latin typeface="Times New Roman" panose="02020603050405020304" pitchFamily="18" charset="0"/>
              <a:ea typeface="Arial Unicode MS"/>
              <a:cs typeface="Tahoma" panose="020B0604030504040204" pitchFamily="34" charset="0"/>
            </a:endParaRPr>
          </a:p>
          <a:p>
            <a:pPr marL="342900" marR="0" lvl="0" indent="-342900">
              <a:spcBef>
                <a:spcPts val="0"/>
              </a:spcBef>
              <a:spcAft>
                <a:spcPts val="0"/>
              </a:spcAft>
              <a:buFont typeface="Symbol" panose="05050102010706020507" pitchFamily="18" charset="2"/>
              <a:buChar char=""/>
            </a:pPr>
            <a:r>
              <a:rPr lang="en-US" sz="1400" kern="150" dirty="0">
                <a:effectLst/>
                <a:latin typeface="Arial Narrow" panose="020B0606020202030204" pitchFamily="34" charset="0"/>
                <a:ea typeface="Arial Unicode MS"/>
                <a:cs typeface="Tahoma" panose="020B0604030504040204" pitchFamily="34" charset="0"/>
              </a:rPr>
              <a:t>Rick Phillips Met with Morton building for insulation quote</a:t>
            </a:r>
            <a:endParaRPr lang="en-US" sz="1400" kern="150" dirty="0">
              <a:effectLst/>
              <a:latin typeface="Times New Roman" panose="02020603050405020304" pitchFamily="18" charset="0"/>
              <a:ea typeface="Arial Unicode MS"/>
              <a:cs typeface="Tahoma" panose="020B0604030504040204" pitchFamily="34" charset="0"/>
            </a:endParaRPr>
          </a:p>
          <a:p>
            <a:pPr marL="342900" marR="0" lvl="0" indent="-342900">
              <a:spcBef>
                <a:spcPts val="0"/>
              </a:spcBef>
              <a:spcAft>
                <a:spcPts val="0"/>
              </a:spcAft>
              <a:buFont typeface="Symbol" panose="05050102010706020507" pitchFamily="18" charset="2"/>
              <a:buChar char=""/>
            </a:pPr>
            <a:r>
              <a:rPr lang="en-US" sz="1400" kern="150" dirty="0">
                <a:effectLst/>
                <a:latin typeface="Arial Narrow" panose="020B0606020202030204" pitchFamily="34" charset="0"/>
                <a:ea typeface="Arial Unicode MS"/>
                <a:cs typeface="Tahoma" panose="020B0604030504040204" pitchFamily="34" charset="0"/>
              </a:rPr>
              <a:t>Cleaned up dead ends off Shoreland rd.do to high waters.</a:t>
            </a:r>
            <a:endParaRPr lang="en-US" sz="1400" kern="150" dirty="0">
              <a:effectLst/>
              <a:latin typeface="Times New Roman" panose="02020603050405020304" pitchFamily="18" charset="0"/>
              <a:ea typeface="Arial Unicode MS"/>
              <a:cs typeface="Tahoma" panose="020B0604030504040204" pitchFamily="34" charset="0"/>
            </a:endParaRPr>
          </a:p>
          <a:p>
            <a:pPr marL="342900" marR="0" lvl="0" indent="-342900">
              <a:spcBef>
                <a:spcPts val="0"/>
              </a:spcBef>
              <a:spcAft>
                <a:spcPts val="0"/>
              </a:spcAft>
              <a:buFont typeface="Symbol" panose="05050102010706020507" pitchFamily="18" charset="2"/>
              <a:buChar char=""/>
            </a:pPr>
            <a:r>
              <a:rPr lang="en-US" sz="1400" kern="150" dirty="0">
                <a:effectLst/>
                <a:latin typeface="Arial Narrow" panose="020B0606020202030204" pitchFamily="34" charset="0"/>
                <a:ea typeface="Arial Unicode MS"/>
                <a:cs typeface="Tahoma" panose="020B0604030504040204" pitchFamily="34" charset="0"/>
              </a:rPr>
              <a:t>Filled in large hole in front yard on Shoreland just past Summit St. </a:t>
            </a:r>
            <a:endParaRPr lang="en-US" sz="1400" kern="150" dirty="0">
              <a:effectLst/>
              <a:latin typeface="Times New Roman" panose="02020603050405020304" pitchFamily="18" charset="0"/>
              <a:ea typeface="Arial Unicode MS"/>
              <a:cs typeface="Tahoma" panose="020B0604030504040204" pitchFamily="34" charset="0"/>
            </a:endParaRPr>
          </a:p>
          <a:p>
            <a:pPr marL="342900" marR="0" lvl="0" indent="-342900">
              <a:spcBef>
                <a:spcPts val="0"/>
              </a:spcBef>
              <a:spcAft>
                <a:spcPts val="0"/>
              </a:spcAft>
              <a:buFont typeface="Symbol" panose="05050102010706020507" pitchFamily="18" charset="2"/>
              <a:buChar char=""/>
            </a:pPr>
            <a:r>
              <a:rPr lang="en-US" sz="1400" kern="150" dirty="0">
                <a:effectLst/>
                <a:latin typeface="Arial Narrow" panose="020B0606020202030204" pitchFamily="34" charset="0"/>
                <a:ea typeface="Arial Unicode MS"/>
                <a:cs typeface="Tahoma" panose="020B0604030504040204" pitchFamily="34" charset="0"/>
              </a:rPr>
              <a:t>Replaced plow scraper blade and curb finder on truck 1.</a:t>
            </a:r>
            <a:endParaRPr lang="en-US" sz="1400" kern="150" dirty="0">
              <a:effectLst/>
              <a:latin typeface="Times New Roman" panose="02020603050405020304" pitchFamily="18" charset="0"/>
              <a:ea typeface="Arial Unicode MS"/>
              <a:cs typeface="Tahoma" panose="020B0604030504040204" pitchFamily="34" charset="0"/>
            </a:endParaRPr>
          </a:p>
          <a:p>
            <a:pPr marL="342900" marR="0" lvl="0" indent="-342900">
              <a:spcBef>
                <a:spcPts val="0"/>
              </a:spcBef>
              <a:spcAft>
                <a:spcPts val="0"/>
              </a:spcAft>
              <a:buFont typeface="Symbol" panose="05050102010706020507" pitchFamily="18" charset="2"/>
              <a:buChar char=""/>
            </a:pPr>
            <a:r>
              <a:rPr lang="en-US" sz="1400" kern="150" dirty="0">
                <a:effectLst/>
                <a:latin typeface="Arial Narrow" panose="020B0606020202030204" pitchFamily="34" charset="0"/>
                <a:ea typeface="Arial Unicode MS"/>
                <a:cs typeface="Tahoma" panose="020B0604030504040204" pitchFamily="34" charset="0"/>
              </a:rPr>
              <a:t>Returned calls regarding park rentals</a:t>
            </a:r>
            <a:endParaRPr lang="en-US" sz="1400" kern="150" dirty="0">
              <a:effectLst/>
              <a:latin typeface="Times New Roman" panose="02020603050405020304" pitchFamily="18" charset="0"/>
              <a:ea typeface="Arial Unicode MS"/>
              <a:cs typeface="Tahoma" panose="020B0604030504040204" pitchFamily="34" charset="0"/>
            </a:endParaRPr>
          </a:p>
          <a:p>
            <a:pPr marL="342900" marR="0" lvl="0" indent="-342900">
              <a:spcBef>
                <a:spcPts val="0"/>
              </a:spcBef>
              <a:spcAft>
                <a:spcPts val="0"/>
              </a:spcAft>
              <a:buFont typeface="Symbol" panose="05050102010706020507" pitchFamily="18" charset="2"/>
              <a:buChar char=""/>
            </a:pPr>
            <a:r>
              <a:rPr lang="en-US" sz="1400" kern="150" dirty="0">
                <a:effectLst/>
                <a:latin typeface="Arial Narrow" panose="020B0606020202030204" pitchFamily="34" charset="0"/>
                <a:ea typeface="Arial Unicode MS"/>
                <a:cs typeface="Tahoma" panose="020B0604030504040204" pitchFamily="34" charset="0"/>
              </a:rPr>
              <a:t>Removed all steel items from basement, moved to scrap pile (washer, dryer, old door, wood &amp; misc. chairs).</a:t>
            </a:r>
            <a:endParaRPr lang="en-US" sz="1400" kern="150" dirty="0">
              <a:effectLst/>
              <a:latin typeface="Times New Roman" panose="02020603050405020304" pitchFamily="18" charset="0"/>
              <a:ea typeface="Arial Unicode MS"/>
              <a:cs typeface="Tahoma" panose="020B0604030504040204" pitchFamily="34" charset="0"/>
            </a:endParaRP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400" kern="150" dirty="0">
                <a:effectLst/>
                <a:latin typeface="Arial Narrow" panose="020B0606020202030204" pitchFamily="34" charset="0"/>
                <a:ea typeface="Arial Unicode MS"/>
                <a:cs typeface="Tahoma" panose="020B0604030504040204" pitchFamily="34" charset="0"/>
              </a:rPr>
              <a:t>Added additional shelf in new shop</a:t>
            </a:r>
            <a:endParaRPr lang="en-US" sz="1400" kern="150" dirty="0">
              <a:effectLst/>
              <a:latin typeface="Times New Roman" panose="02020603050405020304" pitchFamily="18" charset="0"/>
              <a:ea typeface="Arial Unicode MS"/>
              <a:cs typeface="Tahoma" panose="020B0604030504040204" pitchFamily="34" charset="0"/>
            </a:endParaRP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400" kern="150" dirty="0">
                <a:effectLst/>
                <a:latin typeface="Arial Narrow" panose="020B0606020202030204" pitchFamily="34" charset="0"/>
                <a:ea typeface="Arial Unicode MS"/>
                <a:cs typeface="Tahoma" panose="020B0604030504040204" pitchFamily="34" charset="0"/>
              </a:rPr>
              <a:t>Installed gate for upstairs storage per Trustees request.</a:t>
            </a:r>
            <a:endParaRPr lang="en-US" sz="1400" kern="150" dirty="0">
              <a:effectLst/>
              <a:latin typeface="Times New Roman" panose="02020603050405020304" pitchFamily="18" charset="0"/>
              <a:ea typeface="Arial Unicode MS"/>
              <a:cs typeface="Tahoma" panose="020B0604030504040204" pitchFamily="34" charset="0"/>
            </a:endParaRP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400" kern="150" dirty="0">
                <a:effectLst/>
                <a:latin typeface="Arial Narrow" panose="020B0606020202030204" pitchFamily="34" charset="0"/>
                <a:ea typeface="Arial Unicode MS"/>
                <a:cs typeface="Tahoma" panose="020B0604030504040204" pitchFamily="34" charset="0"/>
              </a:rPr>
              <a:t>Will be placing a few items on </a:t>
            </a:r>
            <a:r>
              <a:rPr lang="en-US" sz="1400" kern="150" dirty="0" err="1">
                <a:effectLst/>
                <a:latin typeface="Arial Narrow" panose="020B0606020202030204" pitchFamily="34" charset="0"/>
                <a:ea typeface="Arial Unicode MS"/>
                <a:cs typeface="Tahoma" panose="020B0604030504040204" pitchFamily="34" charset="0"/>
              </a:rPr>
              <a:t>GovDeals</a:t>
            </a:r>
            <a:r>
              <a:rPr lang="en-US" sz="1400" kern="150" dirty="0">
                <a:effectLst/>
                <a:latin typeface="Arial Narrow" panose="020B0606020202030204" pitchFamily="34" charset="0"/>
                <a:ea typeface="Arial Unicode MS"/>
                <a:cs typeface="Tahoma" panose="020B0604030504040204" pitchFamily="34" charset="0"/>
              </a:rPr>
              <a:t> this week.</a:t>
            </a:r>
            <a:endParaRPr lang="en-US" sz="1400" kern="150" dirty="0">
              <a:effectLst/>
              <a:latin typeface="Times New Roman" panose="02020603050405020304" pitchFamily="18" charset="0"/>
              <a:ea typeface="Arial Unicode MS"/>
              <a:cs typeface="Tahoma" panose="020B0604030504040204" pitchFamily="34" charset="0"/>
            </a:endParaRPr>
          </a:p>
          <a:p>
            <a:pPr marL="342900" marR="0" lvl="0" indent="-342900" algn="just" fontAlgn="auto">
              <a:spcBef>
                <a:spcPts val="0"/>
              </a:spcBef>
              <a:spcAft>
                <a:spcPts val="0"/>
              </a:spcAft>
              <a:buFont typeface="Symbol" panose="05050102010706020507" pitchFamily="18" charset="2"/>
              <a:buChar char=""/>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400" kern="150" dirty="0">
                <a:effectLst/>
                <a:latin typeface="Arial Narrow" panose="020B0606020202030204" pitchFamily="34" charset="0"/>
                <a:ea typeface="Arial Unicode MS"/>
                <a:cs typeface="Tahoma" panose="020B0604030504040204" pitchFamily="34" charset="0"/>
              </a:rPr>
              <a:t>Working on 2022 Park and Road Budget with Shelly and Trustee Brittson. We will be working on this on the weekend at the Fire Station. </a:t>
            </a:r>
            <a:endParaRPr lang="en-US" sz="1400" kern="150" dirty="0">
              <a:effectLst/>
              <a:latin typeface="Times New Roman" panose="02020603050405020304" pitchFamily="18" charset="0"/>
              <a:ea typeface="Arial Unicode MS"/>
              <a:cs typeface="Tahoma" panose="020B0604030504040204" pitchFamily="34" charset="0"/>
            </a:endParaRPr>
          </a:p>
          <a:p>
            <a:pPr marL="0" marR="0" algn="just" fontAlgn="auto">
              <a:spcBef>
                <a:spcPts val="0"/>
              </a:spcBef>
              <a:spcAft>
                <a:spcPts val="0"/>
              </a:spcAft>
              <a:tabLst>
                <a:tab pos="-7388860" algn="l"/>
                <a:tab pos="-6807200" algn="l"/>
                <a:tab pos="-6225540" algn="l"/>
                <a:tab pos="-5643880" algn="l"/>
                <a:tab pos="-5072380" algn="l"/>
                <a:tab pos="-4490720" algn="l"/>
                <a:tab pos="-3909060" algn="l"/>
                <a:tab pos="-3327400" algn="l"/>
                <a:tab pos="-2745740" algn="l"/>
                <a:tab pos="-2164080" algn="l"/>
                <a:tab pos="-1582420" algn="l"/>
                <a:tab pos="-1000760" algn="l"/>
                <a:tab pos="-419100" algn="l"/>
                <a:tab pos="162560" algn="l"/>
                <a:tab pos="744220" algn="l"/>
                <a:tab pos="1325880" algn="l"/>
              </a:tabLst>
            </a:pPr>
            <a:r>
              <a:rPr lang="en-US" sz="1400" kern="150" dirty="0">
                <a:effectLst/>
                <a:latin typeface="Arial Narrow" panose="020B0606020202030204" pitchFamily="34" charset="0"/>
                <a:ea typeface="Arial Unicode MS"/>
                <a:cs typeface="Tahoma" panose="020B0604030504040204" pitchFamily="34" charset="0"/>
              </a:rPr>
              <a:t> </a:t>
            </a:r>
            <a:endParaRPr lang="en-US" sz="1400" kern="150" dirty="0">
              <a:effectLst/>
              <a:latin typeface="Times New Roman" panose="02020603050405020304" pitchFamily="18" charset="0"/>
              <a:ea typeface="Arial Unicode MS"/>
              <a:cs typeface="Tahoma" panose="020B0604030504040204" pitchFamily="34" charset="0"/>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102143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5"/>
            <a:ext cx="10515600" cy="1125747"/>
          </a:xfrm>
        </p:spPr>
        <p:txBody>
          <a:bodyPr>
            <a:normAutofit/>
          </a:bodyPr>
          <a:lstStyle/>
          <a:p>
            <a:pPr algn="ctr"/>
            <a:r>
              <a:rPr lang="en-US" sz="2800" dirty="0"/>
              <a:t>Fire Department</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804158" y="461948"/>
            <a:ext cx="4238625" cy="1028700"/>
          </a:xfrm>
        </p:spPr>
      </p:pic>
      <p:sp>
        <p:nvSpPr>
          <p:cNvPr id="4" name="Footer Placeholder 3">
            <a:extLst>
              <a:ext uri="{FF2B5EF4-FFF2-40B4-BE49-F238E27FC236}">
                <a16:creationId xmlns:a16="http://schemas.microsoft.com/office/drawing/2014/main" id="{98A3F305-4B4A-4B17-818C-1808311B3CE4}"/>
              </a:ext>
            </a:extLst>
          </p:cNvPr>
          <p:cNvSpPr>
            <a:spLocks noGrp="1"/>
          </p:cNvSpPr>
          <p:nvPr>
            <p:ph type="ftr" sz="quarter" idx="11"/>
          </p:nvPr>
        </p:nvSpPr>
        <p:spPr/>
        <p:txBody>
          <a:bodyPr/>
          <a:lstStyle/>
          <a:p>
            <a:r>
              <a:rPr lang="en-US" dirty="0"/>
              <a:t> November 23, 2021 </a:t>
            </a:r>
          </a:p>
        </p:txBody>
      </p:sp>
      <p:sp>
        <p:nvSpPr>
          <p:cNvPr id="6" name="Slide Number Placeholder 5">
            <a:extLst>
              <a:ext uri="{FF2B5EF4-FFF2-40B4-BE49-F238E27FC236}">
                <a16:creationId xmlns:a16="http://schemas.microsoft.com/office/drawing/2014/main" id="{2DC7DFDD-BC62-44ED-9CDA-5C19BEDD4E75}"/>
              </a:ext>
            </a:extLst>
          </p:cNvPr>
          <p:cNvSpPr>
            <a:spLocks noGrp="1"/>
          </p:cNvSpPr>
          <p:nvPr>
            <p:ph type="sldNum" sz="quarter" idx="12"/>
          </p:nvPr>
        </p:nvSpPr>
        <p:spPr/>
        <p:txBody>
          <a:bodyPr/>
          <a:lstStyle/>
          <a:p>
            <a:fld id="{F4605607-4D65-4710-A629-CB9E8549A75A}" type="slidenum">
              <a:rPr lang="en-US" smtClean="0"/>
              <a:t>7</a:t>
            </a:fld>
            <a:endParaRPr lang="en-US"/>
          </a:p>
        </p:txBody>
      </p:sp>
      <p:sp>
        <p:nvSpPr>
          <p:cNvPr id="3" name="TextBox 2">
            <a:extLst>
              <a:ext uri="{FF2B5EF4-FFF2-40B4-BE49-F238E27FC236}">
                <a16:creationId xmlns:a16="http://schemas.microsoft.com/office/drawing/2014/main" id="{9AFA1B94-014C-403D-BA05-5B31DE6023D9}"/>
              </a:ext>
            </a:extLst>
          </p:cNvPr>
          <p:cNvSpPr txBox="1"/>
          <p:nvPr/>
        </p:nvSpPr>
        <p:spPr>
          <a:xfrm flipH="1">
            <a:off x="763437" y="2656936"/>
            <a:ext cx="10590363" cy="3693319"/>
          </a:xfrm>
          <a:prstGeom prst="rect">
            <a:avLst/>
          </a:prstGeom>
          <a:noFill/>
        </p:spPr>
        <p:txBody>
          <a:bodyPr wrap="square" rtlCol="0">
            <a:spAutoFit/>
          </a:bodyPr>
          <a:lstStyle/>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WTFD has a scheduled walk thru of new Shoreland school for update and familiarization purposes on 12/8/21.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Continuing to research recruitment/retention, staffing and budget solutions for department. </a:t>
            </a:r>
          </a:p>
          <a:p>
            <a:pPr marL="457200" marR="0">
              <a:spcBef>
                <a:spcPts val="0"/>
              </a:spcBef>
              <a:spcAft>
                <a:spcPts val="0"/>
              </a:spcAft>
            </a:pPr>
            <a:r>
              <a:rPr lang="en-US" sz="1800" dirty="0">
                <a:effectLst/>
                <a:latin typeface="Arial" panose="020B0604020202020204" pitchFamily="34" charset="0"/>
                <a:ea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WTFD SCBA research committee decided to move forward with the purchase of the MSA G1 self contained breathing apparatus (SCBA’s). Cost for total package was $126,620.08 and will be paid for with 2021 FEMA Assistance to Firefighter Grant award funds. Expected delivery of these units is end of December. </a:t>
            </a:r>
          </a:p>
          <a:p>
            <a:pPr marL="457200" marR="0">
              <a:spcBef>
                <a:spcPts val="0"/>
              </a:spcBef>
              <a:spcAft>
                <a:spcPts val="0"/>
              </a:spcAft>
            </a:pPr>
            <a:r>
              <a:rPr lang="en-US" sz="1800" dirty="0">
                <a:effectLst/>
                <a:latin typeface="Arial" panose="020B0604020202020204" pitchFamily="34" charset="0"/>
                <a:ea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Thank you to those who supported the Shoreland Firefighters Association’s Annual Feather Party this past weekend. Funds raised help support the WTFD. </a:t>
            </a:r>
          </a:p>
          <a:p>
            <a:pPr marL="0" marR="0">
              <a:spcBef>
                <a:spcPts val="0"/>
              </a:spcBef>
              <a:spcAft>
                <a:spcPts val="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R="0" lvl="0">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41503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6"/>
            <a:ext cx="10515600" cy="549358"/>
          </a:xfrm>
        </p:spPr>
        <p:txBody>
          <a:bodyPr>
            <a:normAutofit/>
          </a:bodyPr>
          <a:lstStyle/>
          <a:p>
            <a:pPr algn="ctr"/>
            <a:r>
              <a:rPr lang="en-US" sz="2800" dirty="0"/>
              <a:t>Police Department</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04158" y="461948"/>
            <a:ext cx="4238625" cy="1028700"/>
          </a:xfrm>
        </p:spPr>
      </p:pic>
      <p:sp>
        <p:nvSpPr>
          <p:cNvPr id="4" name="Footer Placeholder 3">
            <a:extLst>
              <a:ext uri="{FF2B5EF4-FFF2-40B4-BE49-F238E27FC236}">
                <a16:creationId xmlns:a16="http://schemas.microsoft.com/office/drawing/2014/main" id="{900965D3-A8ED-46EE-BFAA-8710BBCF6099}"/>
              </a:ext>
            </a:extLst>
          </p:cNvPr>
          <p:cNvSpPr>
            <a:spLocks noGrp="1"/>
          </p:cNvSpPr>
          <p:nvPr>
            <p:ph type="ftr" sz="quarter" idx="11"/>
          </p:nvPr>
        </p:nvSpPr>
        <p:spPr/>
        <p:txBody>
          <a:bodyPr/>
          <a:lstStyle/>
          <a:p>
            <a:r>
              <a:rPr lang="en-US" dirty="0"/>
              <a:t> November 23, 2021 </a:t>
            </a:r>
          </a:p>
        </p:txBody>
      </p:sp>
      <p:sp>
        <p:nvSpPr>
          <p:cNvPr id="6" name="Slide Number Placeholder 5">
            <a:extLst>
              <a:ext uri="{FF2B5EF4-FFF2-40B4-BE49-F238E27FC236}">
                <a16:creationId xmlns:a16="http://schemas.microsoft.com/office/drawing/2014/main" id="{9AD3DD47-02B5-4285-AA7C-0BB6D2B8DBB8}"/>
              </a:ext>
            </a:extLst>
          </p:cNvPr>
          <p:cNvSpPr>
            <a:spLocks noGrp="1"/>
          </p:cNvSpPr>
          <p:nvPr>
            <p:ph type="sldNum" sz="quarter" idx="12"/>
          </p:nvPr>
        </p:nvSpPr>
        <p:spPr/>
        <p:txBody>
          <a:bodyPr/>
          <a:lstStyle/>
          <a:p>
            <a:fld id="{F4605607-4D65-4710-A629-CB9E8549A75A}" type="slidenum">
              <a:rPr lang="en-US" smtClean="0"/>
              <a:t>8</a:t>
            </a:fld>
            <a:endParaRPr lang="en-US"/>
          </a:p>
        </p:txBody>
      </p:sp>
      <p:sp>
        <p:nvSpPr>
          <p:cNvPr id="3" name="TextBox 2">
            <a:extLst>
              <a:ext uri="{FF2B5EF4-FFF2-40B4-BE49-F238E27FC236}">
                <a16:creationId xmlns:a16="http://schemas.microsoft.com/office/drawing/2014/main" id="{6FFBEA22-FD72-47EC-93D5-7DBC0D9C0352}"/>
              </a:ext>
            </a:extLst>
          </p:cNvPr>
          <p:cNvSpPr txBox="1"/>
          <p:nvPr/>
        </p:nvSpPr>
        <p:spPr>
          <a:xfrm>
            <a:off x="356558" y="2138715"/>
            <a:ext cx="11072005" cy="1754326"/>
          </a:xfrm>
          <a:prstGeom prst="rect">
            <a:avLst/>
          </a:prstGeom>
          <a:noFill/>
        </p:spPr>
        <p:txBody>
          <a:bodyPr wrap="square" rtlCol="0">
            <a:spAutoFit/>
          </a:bodyPr>
          <a:lstStyle/>
          <a:p>
            <a:pPr marL="342900" marR="0" lvl="0" indent="-342900">
              <a:spcBef>
                <a:spcPts val="0"/>
              </a:spcBef>
              <a:spcAft>
                <a:spcPts val="0"/>
              </a:spcAft>
              <a:buSzPts val="1300"/>
              <a:buFont typeface="Times New Roman" panose="02020603050405020304" pitchFamily="18" charset="0"/>
              <a:buChar char="•"/>
              <a:tabLst>
                <a:tab pos="671195" algn="l"/>
                <a:tab pos="671830" algn="l"/>
              </a:tabLst>
            </a:pPr>
            <a:endParaRPr lang="en-US" sz="1800" dirty="0">
              <a:effectLst/>
              <a:latin typeface="Arial" panose="020B0604020202020204" pitchFamily="34" charset="0"/>
              <a:ea typeface="Times New Roman" panose="02020603050405020304" pitchFamily="18" charset="0"/>
            </a:endParaRPr>
          </a:p>
          <a:p>
            <a:pPr marL="0" marR="0">
              <a:spcBef>
                <a:spcPts val="5"/>
              </a:spcBef>
              <a:spcAft>
                <a:spcPts val="0"/>
              </a:spcAft>
            </a:pPr>
            <a:r>
              <a:rPr lang="en-US" sz="1800" dirty="0">
                <a:effectLst/>
                <a:latin typeface="Times New Roman" panose="02020603050405020304" pitchFamily="18" charset="0"/>
                <a:ea typeface="Arial" panose="020B0604020202020204" pitchFamily="34" charset="0"/>
                <a:cs typeface="Arial" panose="020B0604020202020204" pitchFamily="34" charset="0"/>
              </a:rPr>
              <a:t> </a:t>
            </a:r>
            <a:endParaRPr lang="en-US" sz="1800" dirty="0">
              <a:effectLst/>
              <a:latin typeface="Arial" panose="020B0604020202020204" pitchFamily="34" charset="0"/>
              <a:ea typeface="Arial" panose="020B0604020202020204" pitchFamily="34" charset="0"/>
            </a:endParaRPr>
          </a:p>
          <a:p>
            <a:pPr marL="342900" marR="0" lvl="0" indent="-342900">
              <a:spcBef>
                <a:spcPts val="5"/>
              </a:spcBef>
              <a:spcAft>
                <a:spcPts val="0"/>
              </a:spcAft>
              <a:buSzPts val="1300"/>
              <a:buFont typeface="Times New Roman" panose="02020603050405020304" pitchFamily="18" charset="0"/>
              <a:buChar char="•"/>
              <a:tabLst>
                <a:tab pos="668020" algn="l"/>
                <a:tab pos="668655" algn="l"/>
              </a:tabLst>
            </a:pPr>
            <a:endParaRPr lang="en-US" sz="1800" dirty="0">
              <a:effectLst/>
              <a:latin typeface="Times New Roman" panose="02020603050405020304" pitchFamily="18" charset="0"/>
              <a:ea typeface="Arial" panose="020B0604020202020204" pitchFamily="34" charset="0"/>
              <a:cs typeface="Arial" panose="020B0604020202020204" pitchFamily="34" charset="0"/>
            </a:endParaRPr>
          </a:p>
          <a:p>
            <a:pPr marL="342900" marR="0" lvl="0" indent="-342900">
              <a:spcBef>
                <a:spcPts val="5"/>
              </a:spcBef>
              <a:spcAft>
                <a:spcPts val="0"/>
              </a:spcAft>
              <a:buSzPts val="1300"/>
              <a:buFont typeface="Times New Roman" panose="02020603050405020304" pitchFamily="18" charset="0"/>
              <a:buChar char="•"/>
              <a:tabLst>
                <a:tab pos="668020" algn="l"/>
                <a:tab pos="668655" algn="l"/>
              </a:tabLst>
            </a:pPr>
            <a:endParaRPr lang="en-US" sz="1800" dirty="0">
              <a:effectLst/>
              <a:latin typeface="Arial" panose="020B0604020202020204" pitchFamily="34" charset="0"/>
              <a:ea typeface="Arial" panose="020B0604020202020204" pitchFamily="34" charset="0"/>
            </a:endParaRPr>
          </a:p>
          <a:p>
            <a:pPr marL="342900" marR="0" lvl="0" indent="-342900">
              <a:spcBef>
                <a:spcPts val="5"/>
              </a:spcBef>
              <a:spcAft>
                <a:spcPts val="0"/>
              </a:spcAft>
              <a:buSzPts val="1300"/>
              <a:buFont typeface="Times New Roman" panose="02020603050405020304" pitchFamily="18" charset="0"/>
              <a:buChar char="•"/>
              <a:tabLst>
                <a:tab pos="668020" algn="l"/>
                <a:tab pos="668655" algn="l"/>
              </a:tabLst>
            </a:pPr>
            <a:endParaRPr lang="en-US" sz="1800" dirty="0">
              <a:effectLst/>
              <a:latin typeface="Arial" panose="020B0604020202020204" pitchFamily="34" charset="0"/>
              <a:ea typeface="Arial" panose="020B0604020202020204" pitchFamily="34" charset="0"/>
            </a:endParaRPr>
          </a:p>
          <a:p>
            <a:pPr marL="285750" indent="-285750">
              <a:buFont typeface="Arial" panose="020B0604020202020204" pitchFamily="34" charset="0"/>
              <a:buChar char="•"/>
            </a:pPr>
            <a:endParaRPr lang="en-US" dirty="0"/>
          </a:p>
        </p:txBody>
      </p:sp>
      <p:sp>
        <p:nvSpPr>
          <p:cNvPr id="7" name="TextBox 6">
            <a:extLst>
              <a:ext uri="{FF2B5EF4-FFF2-40B4-BE49-F238E27FC236}">
                <a16:creationId xmlns:a16="http://schemas.microsoft.com/office/drawing/2014/main" id="{500873DA-184C-48A3-B330-C5EE015FD480}"/>
              </a:ext>
            </a:extLst>
          </p:cNvPr>
          <p:cNvSpPr txBox="1"/>
          <p:nvPr/>
        </p:nvSpPr>
        <p:spPr>
          <a:xfrm>
            <a:off x="763437" y="2138715"/>
            <a:ext cx="10967049" cy="3924151"/>
          </a:xfrm>
          <a:prstGeom prst="rect">
            <a:avLst/>
          </a:prstGeom>
          <a:noFill/>
        </p:spPr>
        <p:txBody>
          <a:bodyPr wrap="square" rtlCol="0">
            <a:spAutoFit/>
          </a:bodyPr>
          <a:lstStyle/>
          <a:p>
            <a:pPr marL="742950" marR="0" indent="-285750">
              <a:spcBef>
                <a:spcPts val="500"/>
              </a:spcBef>
              <a:spcAft>
                <a:spcPts val="0"/>
              </a:spcAft>
              <a:buFont typeface="Arial" panose="020B0604020202020204" pitchFamily="34" charset="0"/>
              <a:buChar char="•"/>
            </a:pPr>
            <a:r>
              <a:rPr lang="en-US" sz="1400" dirty="0">
                <a:effectLst/>
                <a:latin typeface="Arial" panose="020B0604020202020204" pitchFamily="34" charset="0"/>
                <a:ea typeface="Times New Roman" panose="02020603050405020304" pitchFamily="18" charset="0"/>
                <a:cs typeface="Arial" panose="020B0604020202020204" pitchFamily="34" charset="0"/>
              </a:rPr>
              <a:t>The resident at 842 </a:t>
            </a:r>
            <a:r>
              <a:rPr lang="en-US" sz="1400" dirty="0" err="1">
                <a:effectLst/>
                <a:latin typeface="Arial" panose="020B0604020202020204" pitchFamily="34" charset="0"/>
                <a:ea typeface="Times New Roman" panose="02020603050405020304" pitchFamily="18" charset="0"/>
                <a:cs typeface="Arial" panose="020B0604020202020204" pitchFamily="34" charset="0"/>
              </a:rPr>
              <a:t>Tralger</a:t>
            </a:r>
            <a:r>
              <a:rPr lang="en-US" sz="1400" dirty="0">
                <a:effectLst/>
                <a:latin typeface="Arial" panose="020B0604020202020204" pitchFamily="34" charset="0"/>
                <a:ea typeface="Times New Roman" panose="02020603050405020304" pitchFamily="18" charset="0"/>
                <a:cs typeface="Arial" panose="020B0604020202020204" pitchFamily="34" charset="0"/>
              </a:rPr>
              <a:t> Ave. has removed the reported junk vehicle from their property after receiving a letter letting them know it was going to be ordered towed as an abandoned/junk auto.</a:t>
            </a:r>
          </a:p>
          <a:p>
            <a:pPr marL="742950" marR="0" indent="-285750">
              <a:spcBef>
                <a:spcPts val="500"/>
              </a:spcBef>
              <a:spcAft>
                <a:spcPts val="0"/>
              </a:spcAft>
              <a:buFont typeface="Arial" panose="020B0604020202020204" pitchFamily="34" charset="0"/>
              <a:buChar char="•"/>
            </a:pPr>
            <a:r>
              <a:rPr lang="en-US" sz="1400" dirty="0" err="1">
                <a:effectLst/>
                <a:latin typeface="Arial" panose="020B0604020202020204" pitchFamily="34" charset="0"/>
                <a:ea typeface="Times New Roman" panose="02020603050405020304" pitchFamily="18" charset="0"/>
                <a:cs typeface="Arial" panose="020B0604020202020204" pitchFamily="34" charset="0"/>
              </a:rPr>
              <a:t>Ptlm</a:t>
            </a:r>
            <a:r>
              <a:rPr lang="en-US" sz="1400" dirty="0">
                <a:effectLst/>
                <a:latin typeface="Arial" panose="020B0604020202020204" pitchFamily="34" charset="0"/>
                <a:ea typeface="Times New Roman" panose="02020603050405020304" pitchFamily="18" charset="0"/>
                <a:cs typeface="Arial" panose="020B0604020202020204" pitchFamily="34" charset="0"/>
              </a:rPr>
              <a:t>. Picking and </a:t>
            </a:r>
            <a:r>
              <a:rPr lang="en-US" sz="1400" dirty="0" err="1">
                <a:effectLst/>
                <a:latin typeface="Arial" panose="020B0604020202020204" pitchFamily="34" charset="0"/>
                <a:ea typeface="Times New Roman" panose="02020603050405020304" pitchFamily="18" charset="0"/>
                <a:cs typeface="Arial" panose="020B0604020202020204" pitchFamily="34" charset="0"/>
              </a:rPr>
              <a:t>Ptlm</a:t>
            </a:r>
            <a:r>
              <a:rPr lang="en-US" sz="1400" dirty="0">
                <a:effectLst/>
                <a:latin typeface="Arial" panose="020B0604020202020204" pitchFamily="34" charset="0"/>
                <a:ea typeface="Times New Roman" panose="02020603050405020304" pitchFamily="18" charset="0"/>
                <a:cs typeface="Arial" panose="020B0604020202020204" pitchFamily="34" charset="0"/>
              </a:rPr>
              <a:t>. Vaughn were called to a reported overdose on Rounding River Lane, while inside the home they discovered a large cache of drugs and U.S. currency. Both officers did an outstanding job of identifying, gathering, photographing, and confiscating evidence. This led to multiple felony charges as well as other drug charges to the homeowner and his adult son. Also seized was $4470.00 cash</a:t>
            </a:r>
          </a:p>
          <a:p>
            <a:pPr marL="742950" marR="0" indent="-285750">
              <a:spcBef>
                <a:spcPts val="500"/>
              </a:spcBef>
              <a:spcAft>
                <a:spcPts val="0"/>
              </a:spcAft>
              <a:buFont typeface="Arial" panose="020B0604020202020204" pitchFamily="34" charset="0"/>
              <a:buChar char="•"/>
            </a:pPr>
            <a:r>
              <a:rPr lang="en-US" sz="1400" dirty="0" err="1">
                <a:effectLst/>
                <a:latin typeface="Arial" panose="020B0604020202020204" pitchFamily="34" charset="0"/>
                <a:ea typeface="Times New Roman" panose="02020603050405020304" pitchFamily="18" charset="0"/>
                <a:cs typeface="Arial" panose="020B0604020202020204" pitchFamily="34" charset="0"/>
              </a:rPr>
              <a:t>Ptlm</a:t>
            </a:r>
            <a:r>
              <a:rPr lang="en-US" sz="1400" dirty="0">
                <a:effectLst/>
                <a:latin typeface="Arial" panose="020B0604020202020204" pitchFamily="34" charset="0"/>
                <a:ea typeface="Times New Roman" panose="02020603050405020304" pitchFamily="18" charset="0"/>
                <a:cs typeface="Arial" panose="020B0604020202020204" pitchFamily="34" charset="0"/>
              </a:rPr>
              <a:t>. Whitmore had an incident where a suspect was being detained in the rear of our patrol car for a weapons call that Toledo broadcast. The suspect while in the car kicked the rear window, knocking it out of the frame. Car taken out of service and taken to Bauman Ford for repairs.</a:t>
            </a:r>
          </a:p>
          <a:p>
            <a:pPr marL="742950" marR="0" indent="-285750">
              <a:spcBef>
                <a:spcPts val="500"/>
              </a:spcBef>
              <a:spcAft>
                <a:spcPts val="0"/>
              </a:spcAft>
              <a:buFont typeface="Arial" panose="020B0604020202020204" pitchFamily="34" charset="0"/>
              <a:buChar char="•"/>
            </a:pPr>
            <a:r>
              <a:rPr lang="en-US" sz="1400" dirty="0">
                <a:effectLst/>
                <a:latin typeface="Arial" panose="020B0604020202020204" pitchFamily="34" charset="0"/>
                <a:ea typeface="Times New Roman" panose="02020603050405020304" pitchFamily="18" charset="0"/>
                <a:cs typeface="Arial" panose="020B0604020202020204" pitchFamily="34" charset="0"/>
              </a:rPr>
              <a:t>We have been investigating a sexual assault reported in Raintree Village. The suspect was identified, interviewed, confession obtained, and was arrested and now facing felony sexual abuse charges.</a:t>
            </a:r>
          </a:p>
          <a:p>
            <a:pPr marL="742950" marR="0" indent="-285750">
              <a:spcBef>
                <a:spcPts val="500"/>
              </a:spcBef>
              <a:spcAft>
                <a:spcPts val="0"/>
              </a:spcAft>
              <a:buFont typeface="Arial" panose="020B0604020202020204" pitchFamily="34" charset="0"/>
              <a:buChar char="•"/>
            </a:pPr>
            <a:r>
              <a:rPr lang="en-US" sz="1400" dirty="0" err="1">
                <a:effectLst/>
                <a:latin typeface="Arial" panose="020B0604020202020204" pitchFamily="34" charset="0"/>
                <a:ea typeface="Times New Roman" panose="02020603050405020304" pitchFamily="18" charset="0"/>
                <a:cs typeface="Arial" panose="020B0604020202020204" pitchFamily="34" charset="0"/>
              </a:rPr>
              <a:t>Ptlm</a:t>
            </a:r>
            <a:r>
              <a:rPr lang="en-US" sz="1400" dirty="0">
                <a:effectLst/>
                <a:latin typeface="Arial" panose="020B0604020202020204" pitchFamily="34" charset="0"/>
                <a:ea typeface="Times New Roman" panose="02020603050405020304" pitchFamily="18" charset="0"/>
                <a:cs typeface="Arial" panose="020B0604020202020204" pitchFamily="34" charset="0"/>
              </a:rPr>
              <a:t>. Whitmore still trying to get acclimated with the radar/speed sign. He is working to retrieve data and provide information to the board as requested.</a:t>
            </a:r>
          </a:p>
          <a:p>
            <a:pPr marL="742950" marR="0" indent="-285750">
              <a:spcBef>
                <a:spcPts val="500"/>
              </a:spcBef>
              <a:spcAft>
                <a:spcPts val="0"/>
              </a:spcAft>
              <a:buFont typeface="Arial" panose="020B0604020202020204" pitchFamily="34" charset="0"/>
              <a:buChar char="•"/>
            </a:pPr>
            <a:r>
              <a:rPr lang="en-US" sz="1400" dirty="0">
                <a:effectLst/>
                <a:latin typeface="Arial" panose="020B0604020202020204" pitchFamily="34" charset="0"/>
                <a:ea typeface="Times New Roman" panose="02020603050405020304" pitchFamily="18" charset="0"/>
                <a:cs typeface="Arial" panose="020B0604020202020204" pitchFamily="34" charset="0"/>
              </a:rPr>
              <a:t>We are still actively working on several assault cases, theft, breaking and entering investigations. Also been communicating weekly with the Toledo Metro Drug Unit on potential drug problems in the township.</a:t>
            </a:r>
          </a:p>
          <a:p>
            <a:pPr marL="742950" marR="0" indent="-285750">
              <a:spcBef>
                <a:spcPts val="500"/>
              </a:spcBef>
              <a:spcAft>
                <a:spcPts val="0"/>
              </a:spcAft>
              <a:buFont typeface="Arial" panose="020B0604020202020204" pitchFamily="34" charset="0"/>
              <a:buChar char="•"/>
            </a:pPr>
            <a:r>
              <a:rPr lang="en-US" sz="1400" dirty="0">
                <a:effectLst/>
                <a:latin typeface="Arial" panose="020B0604020202020204" pitchFamily="34" charset="0"/>
                <a:ea typeface="Times New Roman" panose="02020603050405020304" pitchFamily="18" charset="0"/>
                <a:cs typeface="Arial" panose="020B0604020202020204" pitchFamily="34" charset="0"/>
              </a:rPr>
              <a:t>Will be attending the Point Place/Shoreland block watch meeting Monday night at park shelter house.</a:t>
            </a:r>
          </a:p>
        </p:txBody>
      </p:sp>
    </p:spTree>
    <p:extLst>
      <p:ext uri="{BB962C8B-B14F-4D97-AF65-F5344CB8AC3E}">
        <p14:creationId xmlns:p14="http://schemas.microsoft.com/office/powerpoint/2010/main" val="2467715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495A6-F746-47BE-A246-4A649611CF9C}"/>
              </a:ext>
            </a:extLst>
          </p:cNvPr>
          <p:cNvSpPr>
            <a:spLocks noGrp="1"/>
          </p:cNvSpPr>
          <p:nvPr>
            <p:ph type="title"/>
          </p:nvPr>
        </p:nvSpPr>
        <p:spPr>
          <a:xfrm>
            <a:off x="763437" y="1444926"/>
            <a:ext cx="10515600" cy="694426"/>
          </a:xfrm>
        </p:spPr>
        <p:txBody>
          <a:bodyPr>
            <a:normAutofit/>
          </a:bodyPr>
          <a:lstStyle/>
          <a:p>
            <a:pPr algn="ctr"/>
            <a:r>
              <a:rPr lang="en-US" sz="1800" dirty="0"/>
              <a:t>Zoning Department</a:t>
            </a:r>
          </a:p>
        </p:txBody>
      </p:sp>
      <p:pic>
        <p:nvPicPr>
          <p:cNvPr id="5" name="Content Placeholder 4">
            <a:extLst>
              <a:ext uri="{FF2B5EF4-FFF2-40B4-BE49-F238E27FC236}">
                <a16:creationId xmlns:a16="http://schemas.microsoft.com/office/drawing/2014/main" id="{2AD1A4A6-7272-4AA9-B689-28DE97BD72C5}"/>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04158" y="461948"/>
            <a:ext cx="4238625" cy="1028700"/>
          </a:xfrm>
        </p:spPr>
      </p:pic>
      <p:sp>
        <p:nvSpPr>
          <p:cNvPr id="6" name="TextBox 5">
            <a:extLst>
              <a:ext uri="{FF2B5EF4-FFF2-40B4-BE49-F238E27FC236}">
                <a16:creationId xmlns:a16="http://schemas.microsoft.com/office/drawing/2014/main" id="{61D484D6-FAAD-4675-955C-C652EEDCD3F3}"/>
              </a:ext>
            </a:extLst>
          </p:cNvPr>
          <p:cNvSpPr txBox="1"/>
          <p:nvPr/>
        </p:nvSpPr>
        <p:spPr>
          <a:xfrm>
            <a:off x="500331" y="1916444"/>
            <a:ext cx="11386868" cy="2123658"/>
          </a:xfrm>
          <a:prstGeom prst="rect">
            <a:avLst/>
          </a:prstGeom>
          <a:noFill/>
        </p:spPr>
        <p:txBody>
          <a:bodyPr wrap="square" rtlCol="0">
            <a:spAutoFit/>
          </a:bodyPr>
          <a:lstStyle/>
          <a:p>
            <a:pPr marL="457200" marR="0">
              <a:spcBef>
                <a:spcPts val="0"/>
              </a:spcBef>
              <a:spcAft>
                <a:spcPts val="0"/>
              </a:spcAft>
            </a:pPr>
            <a:r>
              <a:rPr lang="en-US" sz="1200" dirty="0">
                <a:effectLst/>
                <a:latin typeface="Arial" panose="020B0604020202020204" pitchFamily="34" charset="0"/>
                <a:ea typeface="Calibri" panose="020F0502020204030204" pitchFamily="34" charset="0"/>
              </a:rPr>
              <a:t> </a:t>
            </a:r>
            <a:endParaRPr lang="en-US" sz="12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rPr>
              <a:t>Have not received any blight concerns through website.</a:t>
            </a:r>
            <a:endParaRPr lang="en-US" sz="1200" dirty="0">
              <a:effectLst/>
              <a:latin typeface="Arial" panose="020B0604020202020204" pitchFamily="34" charset="0"/>
              <a:ea typeface="Times New Roman" panose="02020603050405020304" pitchFamily="18" charset="0"/>
            </a:endParaRPr>
          </a:p>
          <a:p>
            <a:pPr marL="457200" marR="0">
              <a:spcBef>
                <a:spcPts val="0"/>
              </a:spcBef>
              <a:spcAft>
                <a:spcPts val="0"/>
              </a:spcAft>
            </a:pPr>
            <a:r>
              <a:rPr lang="en-US" sz="1200" dirty="0">
                <a:effectLst/>
                <a:latin typeface="Arial" panose="020B0604020202020204" pitchFamily="34" charset="0"/>
                <a:ea typeface="Calibri" panose="020F0502020204030204" pitchFamily="34" charset="0"/>
              </a:rPr>
              <a:t> </a:t>
            </a:r>
            <a:endParaRPr lang="en-US" sz="12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rPr>
              <a:t>Issued a couple of notices of violation for blight. </a:t>
            </a:r>
            <a:endParaRPr lang="en-US" sz="1200" dirty="0">
              <a:effectLst/>
              <a:latin typeface="Arial" panose="020B0604020202020204" pitchFamily="34" charset="0"/>
              <a:ea typeface="Times New Roman" panose="02020603050405020304" pitchFamily="18" charset="0"/>
            </a:endParaRPr>
          </a:p>
          <a:p>
            <a:pPr marL="0" marR="0">
              <a:spcBef>
                <a:spcPts val="0"/>
              </a:spcBef>
              <a:spcAft>
                <a:spcPts val="0"/>
              </a:spcAft>
            </a:pPr>
            <a:r>
              <a:rPr lang="en-US" sz="1200" dirty="0">
                <a:effectLst/>
                <a:latin typeface="Arial" panose="020B0604020202020204" pitchFamily="34" charset="0"/>
                <a:ea typeface="Calibri" panose="020F0502020204030204" pitchFamily="34" charset="0"/>
              </a:rPr>
              <a:t> </a:t>
            </a:r>
            <a:endParaRPr lang="en-US" sz="1200" dirty="0">
              <a:effectLst/>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a:effectLst/>
                <a:latin typeface="Arial" panose="020B0604020202020204" pitchFamily="34" charset="0"/>
                <a:ea typeface="Calibri" panose="020F0502020204030204" pitchFamily="34" charset="0"/>
              </a:rPr>
              <a:t>Issued the following permits: </a:t>
            </a:r>
            <a:endParaRPr lang="en-US" sz="1200" dirty="0">
              <a:effectLst/>
              <a:latin typeface="Arial" panose="020B0604020202020204" pitchFamily="34" charset="0"/>
              <a:ea typeface="Times New Roman" panose="02020603050405020304" pitchFamily="18" charset="0"/>
            </a:endParaRPr>
          </a:p>
          <a:p>
            <a:pPr marL="457200" marR="0">
              <a:spcBef>
                <a:spcPts val="0"/>
              </a:spcBef>
              <a:spcAft>
                <a:spcPts val="0"/>
              </a:spcAft>
            </a:pPr>
            <a:r>
              <a:rPr lang="en-US" sz="1200" dirty="0">
                <a:effectLst/>
                <a:latin typeface="Arial" panose="020B0604020202020204" pitchFamily="34" charset="0"/>
                <a:ea typeface="Calibri" panose="020F0502020204030204" pitchFamily="34" charset="0"/>
              </a:rPr>
              <a:t> </a:t>
            </a:r>
            <a:endParaRPr lang="en-US" sz="1200" dirty="0">
              <a:effectLst/>
              <a:latin typeface="Arial" panose="020B0604020202020204" pitchFamily="34"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200" dirty="0">
                <a:effectLst/>
                <a:latin typeface="Arial" panose="020B0604020202020204" pitchFamily="34" charset="0"/>
                <a:ea typeface="Calibri" panose="020F0502020204030204" pitchFamily="34" charset="0"/>
              </a:rPr>
              <a:t>181711 – 3155 Shoreland Ave. – BZA App</a:t>
            </a:r>
            <a:endParaRPr lang="en-US" sz="1200" dirty="0">
              <a:effectLst/>
              <a:latin typeface="Arial" panose="020B0604020202020204" pitchFamily="34"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200" dirty="0">
                <a:effectLst/>
                <a:latin typeface="Arial" panose="020B0604020202020204" pitchFamily="34" charset="0"/>
                <a:ea typeface="Calibri" panose="020F0502020204030204" pitchFamily="34" charset="0"/>
              </a:rPr>
              <a:t>181712 – 5826 Rounding River – Fence</a:t>
            </a:r>
            <a:endParaRPr lang="en-US" sz="1200" dirty="0">
              <a:effectLst/>
              <a:latin typeface="Arial" panose="020B0604020202020204" pitchFamily="34"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200" dirty="0">
                <a:effectLst/>
                <a:latin typeface="Arial" panose="020B0604020202020204" pitchFamily="34" charset="0"/>
                <a:ea typeface="Calibri" panose="020F0502020204030204" pitchFamily="34" charset="0"/>
              </a:rPr>
              <a:t>181713 – 6039 Holliday Dr. – Fence</a:t>
            </a:r>
            <a:endParaRPr lang="en-US" sz="1200" dirty="0">
              <a:effectLst/>
              <a:latin typeface="Arial" panose="020B0604020202020204" pitchFamily="34" charset="0"/>
              <a:ea typeface="Times New Roman" panose="02020603050405020304" pitchFamily="18" charset="0"/>
            </a:endParaRPr>
          </a:p>
          <a:p>
            <a:pPr marL="742950" marR="0" lvl="1" indent="-285750">
              <a:spcBef>
                <a:spcPts val="0"/>
              </a:spcBef>
              <a:spcAft>
                <a:spcPts val="0"/>
              </a:spcAft>
              <a:buFont typeface="Courier New" panose="02070309020205020404" pitchFamily="49" charset="0"/>
              <a:buChar char="o"/>
            </a:pPr>
            <a:r>
              <a:rPr lang="en-US" sz="1200" dirty="0">
                <a:effectLst/>
                <a:latin typeface="Arial" panose="020B0604020202020204" pitchFamily="34" charset="0"/>
                <a:ea typeface="Calibri" panose="020F0502020204030204" pitchFamily="34" charset="0"/>
              </a:rPr>
              <a:t>181714 – 2469 Shoreland Ave. – Sign</a:t>
            </a:r>
            <a:endParaRPr lang="en-US" sz="1200" dirty="0">
              <a:effectLst/>
              <a:latin typeface="Arial" panose="020B0604020202020204" pitchFamily="34" charset="0"/>
              <a:ea typeface="Times New Roman" panose="02020603050405020304" pitchFamily="18" charset="0"/>
            </a:endParaRPr>
          </a:p>
        </p:txBody>
      </p:sp>
      <p:sp>
        <p:nvSpPr>
          <p:cNvPr id="7" name="Footer Placeholder 6">
            <a:extLst>
              <a:ext uri="{FF2B5EF4-FFF2-40B4-BE49-F238E27FC236}">
                <a16:creationId xmlns:a16="http://schemas.microsoft.com/office/drawing/2014/main" id="{B611B67D-395A-4D3C-AC6C-AD400E9DD860}"/>
              </a:ext>
            </a:extLst>
          </p:cNvPr>
          <p:cNvSpPr>
            <a:spLocks noGrp="1"/>
          </p:cNvSpPr>
          <p:nvPr>
            <p:ph type="ftr" sz="quarter" idx="11"/>
          </p:nvPr>
        </p:nvSpPr>
        <p:spPr/>
        <p:txBody>
          <a:bodyPr/>
          <a:lstStyle/>
          <a:p>
            <a:r>
              <a:rPr lang="en-US" dirty="0"/>
              <a:t> November 23, 2021 </a:t>
            </a:r>
          </a:p>
        </p:txBody>
      </p:sp>
      <p:sp>
        <p:nvSpPr>
          <p:cNvPr id="8" name="Slide Number Placeholder 7">
            <a:extLst>
              <a:ext uri="{FF2B5EF4-FFF2-40B4-BE49-F238E27FC236}">
                <a16:creationId xmlns:a16="http://schemas.microsoft.com/office/drawing/2014/main" id="{B88CE6BC-98B2-4839-95DC-AEAA595AA702}"/>
              </a:ext>
            </a:extLst>
          </p:cNvPr>
          <p:cNvSpPr>
            <a:spLocks noGrp="1"/>
          </p:cNvSpPr>
          <p:nvPr>
            <p:ph type="sldNum" sz="quarter" idx="12"/>
          </p:nvPr>
        </p:nvSpPr>
        <p:spPr/>
        <p:txBody>
          <a:bodyPr/>
          <a:lstStyle/>
          <a:p>
            <a:fld id="{F4605607-4D65-4710-A629-CB9E8549A75A}" type="slidenum">
              <a:rPr lang="en-US" smtClean="0"/>
              <a:t>9</a:t>
            </a:fld>
            <a:endParaRPr lang="en-US"/>
          </a:p>
        </p:txBody>
      </p:sp>
    </p:spTree>
    <p:extLst>
      <p:ext uri="{BB962C8B-B14F-4D97-AF65-F5344CB8AC3E}">
        <p14:creationId xmlns:p14="http://schemas.microsoft.com/office/powerpoint/2010/main" val="40524871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7160</TotalTime>
  <Words>2404</Words>
  <Application>Microsoft Office PowerPoint</Application>
  <PresentationFormat>Widescreen</PresentationFormat>
  <Paragraphs>238</Paragraphs>
  <Slides>14</Slides>
  <Notes>3</Notes>
  <HiddenSlides>2</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Arial Narrow</vt:lpstr>
      <vt:lpstr>Calibri</vt:lpstr>
      <vt:lpstr>Calibri Light</vt:lpstr>
      <vt:lpstr>Courier New</vt:lpstr>
      <vt:lpstr>Symbol</vt:lpstr>
      <vt:lpstr>Tahoma</vt:lpstr>
      <vt:lpstr>Times New Roman</vt:lpstr>
      <vt:lpstr>Office Theme</vt:lpstr>
      <vt:lpstr>Washington Township Trustee Meeting</vt:lpstr>
      <vt:lpstr>Agenda for November 23, 2021 Meeting</vt:lpstr>
      <vt:lpstr>Trustee-Leo</vt:lpstr>
      <vt:lpstr>Trustee-Kellie </vt:lpstr>
      <vt:lpstr>Fiscal Officer</vt:lpstr>
      <vt:lpstr>Roads &amp; Parks Department</vt:lpstr>
      <vt:lpstr>Fire Department</vt:lpstr>
      <vt:lpstr>Police Department</vt:lpstr>
      <vt:lpstr>Zoning Department</vt:lpstr>
      <vt:lpstr>New Business</vt:lpstr>
      <vt:lpstr>Old Business</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Washington Township Trustee Meeting</dc:title>
  <dc:creator>Leo Brittson</dc:creator>
  <cp:lastModifiedBy>Leo Brittson</cp:lastModifiedBy>
  <cp:revision>111</cp:revision>
  <dcterms:created xsi:type="dcterms:W3CDTF">2021-02-18T17:49:54Z</dcterms:created>
  <dcterms:modified xsi:type="dcterms:W3CDTF">2021-11-23T18:36:51Z</dcterms:modified>
</cp:coreProperties>
</file>