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1" r:id="rId4"/>
    <p:sldId id="276" r:id="rId5"/>
    <p:sldId id="260" r:id="rId6"/>
    <p:sldId id="273" r:id="rId7"/>
    <p:sldId id="261" r:id="rId8"/>
    <p:sldId id="258" r:id="rId9"/>
    <p:sldId id="262" r:id="rId10"/>
    <p:sldId id="265" r:id="rId11"/>
    <p:sldId id="264" r:id="rId12"/>
    <p:sldId id="274" r:id="rId13"/>
    <p:sldId id="275"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38" autoAdjust="0"/>
  </p:normalViewPr>
  <p:slideViewPr>
    <p:cSldViewPr snapToGrid="0">
      <p:cViewPr varScale="1">
        <p:scale>
          <a:sx n="83" d="100"/>
          <a:sy n="83" d="100"/>
        </p:scale>
        <p:origin x="30" y="1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 Brittson" userId="9736c29a338c9095" providerId="LiveId" clId="{D049C325-2BA9-4B26-AE72-1F80D7EA8DBD}"/>
    <pc:docChg chg="undo custSel delSld modSld modMainMaster">
      <pc:chgData name="Leo Brittson" userId="9736c29a338c9095" providerId="LiveId" clId="{D049C325-2BA9-4B26-AE72-1F80D7EA8DBD}" dt="2021-10-12T17:38:47.525" v="502" actId="20577"/>
      <pc:docMkLst>
        <pc:docMk/>
      </pc:docMkLst>
      <pc:sldChg chg="modSp">
        <pc:chgData name="Leo Brittson" userId="9736c29a338c9095" providerId="LiveId" clId="{D049C325-2BA9-4B26-AE72-1F80D7EA8DBD}" dt="2021-10-12T15:24:57.224" v="0"/>
        <pc:sldMkLst>
          <pc:docMk/>
          <pc:sldMk cId="2719978119" sldId="256"/>
        </pc:sldMkLst>
        <pc:spChg chg="mod">
          <ac:chgData name="Leo Brittson" userId="9736c29a338c9095" providerId="LiveId" clId="{D049C325-2BA9-4B26-AE72-1F80D7EA8DBD}" dt="2021-10-12T15:24:57.224" v="0"/>
          <ac:spMkLst>
            <pc:docMk/>
            <pc:sldMk cId="2719978119" sldId="256"/>
            <ac:spMk id="3" creationId="{0F8907D6-5F59-49C3-A85D-FDD135BB5D14}"/>
          </ac:spMkLst>
        </pc:spChg>
        <pc:spChg chg="mod">
          <ac:chgData name="Leo Brittson" userId="9736c29a338c9095" providerId="LiveId" clId="{D049C325-2BA9-4B26-AE72-1F80D7EA8DBD}" dt="2021-10-12T15:24:57.224" v="0"/>
          <ac:spMkLst>
            <pc:docMk/>
            <pc:sldMk cId="2719978119" sldId="256"/>
            <ac:spMk id="4" creationId="{1F595025-ED4F-4A1C-998F-14F8CD3CC130}"/>
          </ac:spMkLst>
        </pc:spChg>
      </pc:sldChg>
      <pc:sldChg chg="modSp mod">
        <pc:chgData name="Leo Brittson" userId="9736c29a338c9095" providerId="LiveId" clId="{D049C325-2BA9-4B26-AE72-1F80D7EA8DBD}" dt="2021-10-12T15:26:15.260" v="32" actId="20577"/>
        <pc:sldMkLst>
          <pc:docMk/>
          <pc:sldMk cId="1210459451" sldId="257"/>
        </pc:sldMkLst>
        <pc:spChg chg="mod">
          <ac:chgData name="Leo Brittson" userId="9736c29a338c9095" providerId="LiveId" clId="{D049C325-2BA9-4B26-AE72-1F80D7EA8DBD}" dt="2021-10-12T15:24:57.224" v="0"/>
          <ac:spMkLst>
            <pc:docMk/>
            <pc:sldMk cId="1210459451" sldId="257"/>
            <ac:spMk id="2" creationId="{E8E85232-4314-4455-A2AC-B8CF1E96941B}"/>
          </ac:spMkLst>
        </pc:spChg>
        <pc:spChg chg="mod">
          <ac:chgData name="Leo Brittson" userId="9736c29a338c9095" providerId="LiveId" clId="{D049C325-2BA9-4B26-AE72-1F80D7EA8DBD}" dt="2021-10-12T15:26:15.260" v="32" actId="20577"/>
          <ac:spMkLst>
            <pc:docMk/>
            <pc:sldMk cId="1210459451" sldId="257"/>
            <ac:spMk id="3" creationId="{0F8907D6-5F59-49C3-A85D-FDD135BB5D14}"/>
          </ac:spMkLst>
        </pc:spChg>
        <pc:spChg chg="mod">
          <ac:chgData name="Leo Brittson" userId="9736c29a338c9095" providerId="LiveId" clId="{D049C325-2BA9-4B26-AE72-1F80D7EA8DBD}" dt="2021-10-12T15:24:57.224" v="0"/>
          <ac:spMkLst>
            <pc:docMk/>
            <pc:sldMk cId="1210459451" sldId="257"/>
            <ac:spMk id="4" creationId="{26E2BF51-D5B1-488B-956B-B880ABC18C02}"/>
          </ac:spMkLst>
        </pc:spChg>
      </pc:sldChg>
      <pc:sldChg chg="modSp mod">
        <pc:chgData name="Leo Brittson" userId="9736c29a338c9095" providerId="LiveId" clId="{D049C325-2BA9-4B26-AE72-1F80D7EA8DBD}" dt="2021-10-12T15:47:15.357" v="63" actId="255"/>
        <pc:sldMkLst>
          <pc:docMk/>
          <pc:sldMk cId="2467715940" sldId="258"/>
        </pc:sldMkLst>
        <pc:spChg chg="mod">
          <ac:chgData name="Leo Brittson" userId="9736c29a338c9095" providerId="LiveId" clId="{D049C325-2BA9-4B26-AE72-1F80D7EA8DBD}" dt="2021-10-12T15:24:57.224" v="0"/>
          <ac:spMkLst>
            <pc:docMk/>
            <pc:sldMk cId="2467715940" sldId="258"/>
            <ac:spMk id="4" creationId="{900965D3-A8ED-46EE-BFAA-8710BBCF6099}"/>
          </ac:spMkLst>
        </pc:spChg>
        <pc:spChg chg="mod">
          <ac:chgData name="Leo Brittson" userId="9736c29a338c9095" providerId="LiveId" clId="{D049C325-2BA9-4B26-AE72-1F80D7EA8DBD}" dt="2021-10-12T15:47:15.357" v="63" actId="255"/>
          <ac:spMkLst>
            <pc:docMk/>
            <pc:sldMk cId="2467715940" sldId="258"/>
            <ac:spMk id="7" creationId="{500873DA-184C-48A3-B330-C5EE015FD480}"/>
          </ac:spMkLst>
        </pc:spChg>
      </pc:sldChg>
      <pc:sldChg chg="modSp del">
        <pc:chgData name="Leo Brittson" userId="9736c29a338c9095" providerId="LiveId" clId="{D049C325-2BA9-4B26-AE72-1F80D7EA8DBD}" dt="2021-10-12T15:39:23.134" v="55" actId="2696"/>
        <pc:sldMkLst>
          <pc:docMk/>
          <pc:sldMk cId="1672620748" sldId="259"/>
        </pc:sldMkLst>
        <pc:spChg chg="mod">
          <ac:chgData name="Leo Brittson" userId="9736c29a338c9095" providerId="LiveId" clId="{D049C325-2BA9-4B26-AE72-1F80D7EA8DBD}" dt="2021-10-12T15:24:57.224" v="0"/>
          <ac:spMkLst>
            <pc:docMk/>
            <pc:sldMk cId="1672620748" sldId="259"/>
            <ac:spMk id="6" creationId="{33D24417-0CC0-438E-8B9F-2CBDBDD5C876}"/>
          </ac:spMkLst>
        </pc:spChg>
      </pc:sldChg>
      <pc:sldChg chg="modSp mod">
        <pc:chgData name="Leo Brittson" userId="9736c29a338c9095" providerId="LiveId" clId="{D049C325-2BA9-4B26-AE72-1F80D7EA8DBD}" dt="2021-10-12T16:04:17.456" v="104" actId="5793"/>
        <pc:sldMkLst>
          <pc:docMk/>
          <pc:sldMk cId="1795087665" sldId="260"/>
        </pc:sldMkLst>
        <pc:spChg chg="mod">
          <ac:chgData name="Leo Brittson" userId="9736c29a338c9095" providerId="LiveId" clId="{D049C325-2BA9-4B26-AE72-1F80D7EA8DBD}" dt="2021-10-12T16:04:17.456" v="104" actId="5793"/>
          <ac:spMkLst>
            <pc:docMk/>
            <pc:sldMk cId="1795087665" sldId="260"/>
            <ac:spMk id="3" creationId="{AE0E767F-59D4-4D8A-93F3-CAD44B416FD1}"/>
          </ac:spMkLst>
        </pc:spChg>
        <pc:spChg chg="mod">
          <ac:chgData name="Leo Brittson" userId="9736c29a338c9095" providerId="LiveId" clId="{D049C325-2BA9-4B26-AE72-1F80D7EA8DBD}" dt="2021-10-12T15:24:57.224" v="0"/>
          <ac:spMkLst>
            <pc:docMk/>
            <pc:sldMk cId="1795087665" sldId="260"/>
            <ac:spMk id="4" creationId="{8DBFBA45-2DB6-4123-9D03-14DF3E86F1E9}"/>
          </ac:spMkLst>
        </pc:spChg>
      </pc:sldChg>
      <pc:sldChg chg="modSp mod">
        <pc:chgData name="Leo Brittson" userId="9736c29a338c9095" providerId="LiveId" clId="{D049C325-2BA9-4B26-AE72-1F80D7EA8DBD}" dt="2021-10-12T15:49:03.429" v="66" actId="255"/>
        <pc:sldMkLst>
          <pc:docMk/>
          <pc:sldMk cId="3841503988" sldId="261"/>
        </pc:sldMkLst>
        <pc:spChg chg="mod">
          <ac:chgData name="Leo Brittson" userId="9736c29a338c9095" providerId="LiveId" clId="{D049C325-2BA9-4B26-AE72-1F80D7EA8DBD}" dt="2021-10-12T15:49:03.429" v="66" actId="255"/>
          <ac:spMkLst>
            <pc:docMk/>
            <pc:sldMk cId="3841503988" sldId="261"/>
            <ac:spMk id="3" creationId="{9AFA1B94-014C-403D-BA05-5B31DE6023D9}"/>
          </ac:spMkLst>
        </pc:spChg>
        <pc:spChg chg="mod">
          <ac:chgData name="Leo Brittson" userId="9736c29a338c9095" providerId="LiveId" clId="{D049C325-2BA9-4B26-AE72-1F80D7EA8DBD}" dt="2021-10-12T15:24:57.224" v="0"/>
          <ac:spMkLst>
            <pc:docMk/>
            <pc:sldMk cId="3841503988" sldId="261"/>
            <ac:spMk id="4" creationId="{98A3F305-4B4A-4B17-818C-1808311B3CE4}"/>
          </ac:spMkLst>
        </pc:spChg>
      </pc:sldChg>
      <pc:sldChg chg="modSp mod">
        <pc:chgData name="Leo Brittson" userId="9736c29a338c9095" providerId="LiveId" clId="{D049C325-2BA9-4B26-AE72-1F80D7EA8DBD}" dt="2021-10-12T15:59:29.891" v="67"/>
        <pc:sldMkLst>
          <pc:docMk/>
          <pc:sldMk cId="4052487133" sldId="262"/>
        </pc:sldMkLst>
        <pc:spChg chg="mod">
          <ac:chgData name="Leo Brittson" userId="9736c29a338c9095" providerId="LiveId" clId="{D049C325-2BA9-4B26-AE72-1F80D7EA8DBD}" dt="2021-10-12T15:59:29.891" v="67"/>
          <ac:spMkLst>
            <pc:docMk/>
            <pc:sldMk cId="4052487133" sldId="262"/>
            <ac:spMk id="6" creationId="{61D484D6-FAAD-4675-955C-C652EEDCD3F3}"/>
          </ac:spMkLst>
        </pc:spChg>
        <pc:spChg chg="mod">
          <ac:chgData name="Leo Brittson" userId="9736c29a338c9095" providerId="LiveId" clId="{D049C325-2BA9-4B26-AE72-1F80D7EA8DBD}" dt="2021-10-12T15:24:57.224" v="0"/>
          <ac:spMkLst>
            <pc:docMk/>
            <pc:sldMk cId="4052487133" sldId="262"/>
            <ac:spMk id="7" creationId="{B611B67D-395A-4D3C-AC6C-AD400E9DD860}"/>
          </ac:spMkLst>
        </pc:spChg>
      </pc:sldChg>
      <pc:sldChg chg="modSp mod">
        <pc:chgData name="Leo Brittson" userId="9736c29a338c9095" providerId="LiveId" clId="{D049C325-2BA9-4B26-AE72-1F80D7EA8DBD}" dt="2021-10-12T17:38:47.525" v="502" actId="20577"/>
        <pc:sldMkLst>
          <pc:docMk/>
          <pc:sldMk cId="1497096460" sldId="264"/>
        </pc:sldMkLst>
        <pc:spChg chg="mod">
          <ac:chgData name="Leo Brittson" userId="9736c29a338c9095" providerId="LiveId" clId="{D049C325-2BA9-4B26-AE72-1F80D7EA8DBD}" dt="2021-10-12T17:38:47.525" v="502" actId="20577"/>
          <ac:spMkLst>
            <pc:docMk/>
            <pc:sldMk cId="1497096460" sldId="264"/>
            <ac:spMk id="3" creationId="{D8B1016C-C5F4-4884-9CB0-1B9003290E9E}"/>
          </ac:spMkLst>
        </pc:spChg>
        <pc:spChg chg="mod">
          <ac:chgData name="Leo Brittson" userId="9736c29a338c9095" providerId="LiveId" clId="{D049C325-2BA9-4B26-AE72-1F80D7EA8DBD}" dt="2021-10-12T15:24:57.224" v="0"/>
          <ac:spMkLst>
            <pc:docMk/>
            <pc:sldMk cId="1497096460" sldId="264"/>
            <ac:spMk id="4" creationId="{BC3BFDA5-A3DA-4C3D-BE9A-D001AC619AEE}"/>
          </ac:spMkLst>
        </pc:spChg>
      </pc:sldChg>
      <pc:sldChg chg="modSp mod">
        <pc:chgData name="Leo Brittson" userId="9736c29a338c9095" providerId="LiveId" clId="{D049C325-2BA9-4B26-AE72-1F80D7EA8DBD}" dt="2021-10-12T16:20:02.184" v="334" actId="20577"/>
        <pc:sldMkLst>
          <pc:docMk/>
          <pc:sldMk cId="1846898828" sldId="265"/>
        </pc:sldMkLst>
        <pc:spChg chg="mod">
          <ac:chgData name="Leo Brittson" userId="9736c29a338c9095" providerId="LiveId" clId="{D049C325-2BA9-4B26-AE72-1F80D7EA8DBD}" dt="2021-10-12T15:24:57.224" v="0"/>
          <ac:spMkLst>
            <pc:docMk/>
            <pc:sldMk cId="1846898828" sldId="265"/>
            <ac:spMk id="3" creationId="{56B30801-C135-4B84-AD24-E3D7C42DEDAC}"/>
          </ac:spMkLst>
        </pc:spChg>
        <pc:spChg chg="mod">
          <ac:chgData name="Leo Brittson" userId="9736c29a338c9095" providerId="LiveId" clId="{D049C325-2BA9-4B26-AE72-1F80D7EA8DBD}" dt="2021-10-12T16:20:02.184" v="334" actId="20577"/>
          <ac:spMkLst>
            <pc:docMk/>
            <pc:sldMk cId="1846898828" sldId="265"/>
            <ac:spMk id="7" creationId="{8EF62375-BF56-4816-B4F6-88EA519F8E70}"/>
          </ac:spMkLst>
        </pc:spChg>
      </pc:sldChg>
      <pc:sldChg chg="modSp mod">
        <pc:chgData name="Leo Brittson" userId="9736c29a338c9095" providerId="LiveId" clId="{D049C325-2BA9-4B26-AE72-1F80D7EA8DBD}" dt="2021-10-12T15:27:26.858" v="49" actId="20577"/>
        <pc:sldMkLst>
          <pc:docMk/>
          <pc:sldMk cId="921970993" sldId="271"/>
        </pc:sldMkLst>
        <pc:spChg chg="mod">
          <ac:chgData name="Leo Brittson" userId="9736c29a338c9095" providerId="LiveId" clId="{D049C325-2BA9-4B26-AE72-1F80D7EA8DBD}" dt="2021-10-12T15:27:26.858" v="49" actId="20577"/>
          <ac:spMkLst>
            <pc:docMk/>
            <pc:sldMk cId="921970993" sldId="271"/>
            <ac:spMk id="3" creationId="{8D824F20-58D8-4A8C-8C73-BD0711E842EF}"/>
          </ac:spMkLst>
        </pc:spChg>
        <pc:spChg chg="mod">
          <ac:chgData name="Leo Brittson" userId="9736c29a338c9095" providerId="LiveId" clId="{D049C325-2BA9-4B26-AE72-1F80D7EA8DBD}" dt="2021-10-12T15:24:57.224" v="0"/>
          <ac:spMkLst>
            <pc:docMk/>
            <pc:sldMk cId="921970993" sldId="271"/>
            <ac:spMk id="4" creationId="{4D6DB004-E2FA-4FA4-84E7-B74A1A9D4567}"/>
          </ac:spMkLst>
        </pc:spChg>
      </pc:sldChg>
      <pc:sldChg chg="modSp mod">
        <pc:chgData name="Leo Brittson" userId="9736c29a338c9095" providerId="LiveId" clId="{D049C325-2BA9-4B26-AE72-1F80D7EA8DBD}" dt="2021-10-12T17:31:56.905" v="441" actId="20577"/>
        <pc:sldMkLst>
          <pc:docMk/>
          <pc:sldMk cId="4011337664" sldId="272"/>
        </pc:sldMkLst>
        <pc:spChg chg="mod">
          <ac:chgData name="Leo Brittson" userId="9736c29a338c9095" providerId="LiveId" clId="{D049C325-2BA9-4B26-AE72-1F80D7EA8DBD}" dt="2021-10-12T15:24:57.224" v="0"/>
          <ac:spMkLst>
            <pc:docMk/>
            <pc:sldMk cId="4011337664" sldId="272"/>
            <ac:spMk id="3" creationId="{126D5E6E-451D-43D3-A643-BC9230DE4453}"/>
          </ac:spMkLst>
        </pc:spChg>
        <pc:spChg chg="mod">
          <ac:chgData name="Leo Brittson" userId="9736c29a338c9095" providerId="LiveId" clId="{D049C325-2BA9-4B26-AE72-1F80D7EA8DBD}" dt="2021-10-12T17:31:56.905" v="441" actId="20577"/>
          <ac:spMkLst>
            <pc:docMk/>
            <pc:sldMk cId="4011337664" sldId="272"/>
            <ac:spMk id="6" creationId="{6DB58386-70F3-451A-9865-B3E045420534}"/>
          </ac:spMkLst>
        </pc:spChg>
      </pc:sldChg>
      <pc:sldChg chg="modSp mod">
        <pc:chgData name="Leo Brittson" userId="9736c29a338c9095" providerId="LiveId" clId="{D049C325-2BA9-4B26-AE72-1F80D7EA8DBD}" dt="2021-10-12T15:48:18.397" v="64" actId="2711"/>
        <pc:sldMkLst>
          <pc:docMk/>
          <pc:sldMk cId="1102143731" sldId="273"/>
        </pc:sldMkLst>
        <pc:spChg chg="mod">
          <ac:chgData name="Leo Brittson" userId="9736c29a338c9095" providerId="LiveId" clId="{D049C325-2BA9-4B26-AE72-1F80D7EA8DBD}" dt="2021-10-12T15:48:18.397" v="64" actId="2711"/>
          <ac:spMkLst>
            <pc:docMk/>
            <pc:sldMk cId="1102143731" sldId="273"/>
            <ac:spMk id="3" creationId="{AE0E767F-59D4-4D8A-93F3-CAD44B416FD1}"/>
          </ac:spMkLst>
        </pc:spChg>
        <pc:spChg chg="mod">
          <ac:chgData name="Leo Brittson" userId="9736c29a338c9095" providerId="LiveId" clId="{D049C325-2BA9-4B26-AE72-1F80D7EA8DBD}" dt="2021-10-12T15:24:57.224" v="0"/>
          <ac:spMkLst>
            <pc:docMk/>
            <pc:sldMk cId="1102143731" sldId="273"/>
            <ac:spMk id="4" creationId="{8DBFBA45-2DB6-4123-9D03-14DF3E86F1E9}"/>
          </ac:spMkLst>
        </pc:spChg>
      </pc:sldChg>
      <pc:sldChg chg="modSp">
        <pc:chgData name="Leo Brittson" userId="9736c29a338c9095" providerId="LiveId" clId="{D049C325-2BA9-4B26-AE72-1F80D7EA8DBD}" dt="2021-10-12T15:24:57.224" v="0"/>
        <pc:sldMkLst>
          <pc:docMk/>
          <pc:sldMk cId="1759780306" sldId="274"/>
        </pc:sldMkLst>
        <pc:spChg chg="mod">
          <ac:chgData name="Leo Brittson" userId="9736c29a338c9095" providerId="LiveId" clId="{D049C325-2BA9-4B26-AE72-1F80D7EA8DBD}" dt="2021-10-12T15:24:57.224" v="0"/>
          <ac:spMkLst>
            <pc:docMk/>
            <pc:sldMk cId="1759780306" sldId="274"/>
            <ac:spMk id="3" creationId="{126D5E6E-451D-43D3-A643-BC9230DE4453}"/>
          </ac:spMkLst>
        </pc:spChg>
      </pc:sldChg>
      <pc:sldChg chg="modSp">
        <pc:chgData name="Leo Brittson" userId="9736c29a338c9095" providerId="LiveId" clId="{D049C325-2BA9-4B26-AE72-1F80D7EA8DBD}" dt="2021-10-12T15:24:57.224" v="0"/>
        <pc:sldMkLst>
          <pc:docMk/>
          <pc:sldMk cId="4072377605" sldId="275"/>
        </pc:sldMkLst>
        <pc:spChg chg="mod">
          <ac:chgData name="Leo Brittson" userId="9736c29a338c9095" providerId="LiveId" clId="{D049C325-2BA9-4B26-AE72-1F80D7EA8DBD}" dt="2021-10-12T15:24:57.224" v="0"/>
          <ac:spMkLst>
            <pc:docMk/>
            <pc:sldMk cId="4072377605" sldId="275"/>
            <ac:spMk id="3" creationId="{126D5E6E-451D-43D3-A643-BC9230DE4453}"/>
          </ac:spMkLst>
        </pc:spChg>
      </pc:sldChg>
      <pc:sldChg chg="modSp mod">
        <pc:chgData name="Leo Brittson" userId="9736c29a338c9095" providerId="LiveId" clId="{D049C325-2BA9-4B26-AE72-1F80D7EA8DBD}" dt="2021-10-12T15:37:33.564" v="53" actId="255"/>
        <pc:sldMkLst>
          <pc:docMk/>
          <pc:sldMk cId="1853098681" sldId="276"/>
        </pc:sldMkLst>
        <pc:spChg chg="mod">
          <ac:chgData name="Leo Brittson" userId="9736c29a338c9095" providerId="LiveId" clId="{D049C325-2BA9-4B26-AE72-1F80D7EA8DBD}" dt="2021-10-12T15:37:33.564" v="53" actId="255"/>
          <ac:spMkLst>
            <pc:docMk/>
            <pc:sldMk cId="1853098681" sldId="276"/>
            <ac:spMk id="4" creationId="{0F05C938-5D73-4F5E-96D5-5A21C532E387}"/>
          </ac:spMkLst>
        </pc:spChg>
        <pc:spChg chg="mod">
          <ac:chgData name="Leo Brittson" userId="9736c29a338c9095" providerId="LiveId" clId="{D049C325-2BA9-4B26-AE72-1F80D7EA8DBD}" dt="2021-10-12T15:24:57.224" v="0"/>
          <ac:spMkLst>
            <pc:docMk/>
            <pc:sldMk cId="1853098681" sldId="276"/>
            <ac:spMk id="6" creationId="{33D24417-0CC0-438E-8B9F-2CBDBDD5C876}"/>
          </ac:spMkLst>
        </pc:spChg>
      </pc:sldChg>
      <pc:sldChg chg="modSp del">
        <pc:chgData name="Leo Brittson" userId="9736c29a338c9095" providerId="LiveId" clId="{D049C325-2BA9-4B26-AE72-1F80D7EA8DBD}" dt="2021-10-12T15:39:17.266" v="54" actId="2696"/>
        <pc:sldMkLst>
          <pc:docMk/>
          <pc:sldMk cId="180394048" sldId="277"/>
        </pc:sldMkLst>
        <pc:spChg chg="mod">
          <ac:chgData name="Leo Brittson" userId="9736c29a338c9095" providerId="LiveId" clId="{D049C325-2BA9-4B26-AE72-1F80D7EA8DBD}" dt="2021-10-12T15:24:57.224" v="0"/>
          <ac:spMkLst>
            <pc:docMk/>
            <pc:sldMk cId="180394048" sldId="277"/>
            <ac:spMk id="6" creationId="{33D24417-0CC0-438E-8B9F-2CBDBDD5C876}"/>
          </ac:spMkLst>
        </pc:spChg>
      </pc:sldChg>
      <pc:sldMasterChg chg="modSp modSldLayout">
        <pc:chgData name="Leo Brittson" userId="9736c29a338c9095" providerId="LiveId" clId="{D049C325-2BA9-4B26-AE72-1F80D7EA8DBD}" dt="2021-10-12T15:24:57.224" v="0"/>
        <pc:sldMasterMkLst>
          <pc:docMk/>
          <pc:sldMasterMk cId="3916425063" sldId="2147483648"/>
        </pc:sldMasterMkLst>
        <pc:spChg chg="mod">
          <ac:chgData name="Leo Brittson" userId="9736c29a338c9095" providerId="LiveId" clId="{D049C325-2BA9-4B26-AE72-1F80D7EA8DBD}" dt="2021-10-12T15:24:57.224" v="0"/>
          <ac:spMkLst>
            <pc:docMk/>
            <pc:sldMasterMk cId="3916425063" sldId="2147483648"/>
            <ac:spMk id="5" creationId="{CF0282AE-FA9B-4F4F-8D41-00C61AE7B8A9}"/>
          </ac:spMkLst>
        </pc:spChg>
        <pc:sldLayoutChg chg="modSp">
          <pc:chgData name="Leo Brittson" userId="9736c29a338c9095" providerId="LiveId" clId="{D049C325-2BA9-4B26-AE72-1F80D7EA8DBD}" dt="2021-10-12T15:24:57.224" v="0"/>
          <pc:sldLayoutMkLst>
            <pc:docMk/>
            <pc:sldMasterMk cId="3916425063" sldId="2147483648"/>
            <pc:sldLayoutMk cId="1953725811" sldId="2147483649"/>
          </pc:sldLayoutMkLst>
          <pc:spChg chg="mod">
            <ac:chgData name="Leo Brittson" userId="9736c29a338c9095" providerId="LiveId" clId="{D049C325-2BA9-4B26-AE72-1F80D7EA8DBD}" dt="2021-10-12T15:24:57.224" v="0"/>
            <ac:spMkLst>
              <pc:docMk/>
              <pc:sldMasterMk cId="3916425063" sldId="2147483648"/>
              <pc:sldLayoutMk cId="1953725811" sldId="2147483649"/>
              <ac:spMk id="5" creationId="{5FF681A0-E10D-4985-9CD6-CA72A557CD80}"/>
            </ac:spMkLst>
          </pc:spChg>
        </pc:sldLayoutChg>
        <pc:sldLayoutChg chg="modSp">
          <pc:chgData name="Leo Brittson" userId="9736c29a338c9095" providerId="LiveId" clId="{D049C325-2BA9-4B26-AE72-1F80D7EA8DBD}" dt="2021-10-12T15:24:57.224" v="0"/>
          <pc:sldLayoutMkLst>
            <pc:docMk/>
            <pc:sldMasterMk cId="3916425063" sldId="2147483648"/>
            <pc:sldLayoutMk cId="1661895609" sldId="2147483650"/>
          </pc:sldLayoutMkLst>
          <pc:spChg chg="mod">
            <ac:chgData name="Leo Brittson" userId="9736c29a338c9095" providerId="LiveId" clId="{D049C325-2BA9-4B26-AE72-1F80D7EA8DBD}" dt="2021-10-12T15:24:57.224" v="0"/>
            <ac:spMkLst>
              <pc:docMk/>
              <pc:sldMasterMk cId="3916425063" sldId="2147483648"/>
              <pc:sldLayoutMk cId="1661895609" sldId="2147483650"/>
              <ac:spMk id="5" creationId="{2F943131-4B00-4E57-926F-4B8AADDCA4F8}"/>
            </ac:spMkLst>
          </pc:spChg>
        </pc:sldLayoutChg>
        <pc:sldLayoutChg chg="modSp">
          <pc:chgData name="Leo Brittson" userId="9736c29a338c9095" providerId="LiveId" clId="{D049C325-2BA9-4B26-AE72-1F80D7EA8DBD}" dt="2021-10-12T15:24:57.224" v="0"/>
          <pc:sldLayoutMkLst>
            <pc:docMk/>
            <pc:sldMasterMk cId="3916425063" sldId="2147483648"/>
            <pc:sldLayoutMk cId="4092486555" sldId="2147483651"/>
          </pc:sldLayoutMkLst>
          <pc:spChg chg="mod">
            <ac:chgData name="Leo Brittson" userId="9736c29a338c9095" providerId="LiveId" clId="{D049C325-2BA9-4B26-AE72-1F80D7EA8DBD}" dt="2021-10-12T15:24:57.224" v="0"/>
            <ac:spMkLst>
              <pc:docMk/>
              <pc:sldMasterMk cId="3916425063" sldId="2147483648"/>
              <pc:sldLayoutMk cId="4092486555" sldId="2147483651"/>
              <ac:spMk id="5" creationId="{2126CE6C-A105-4563-80DF-8C3B8716A83F}"/>
            </ac:spMkLst>
          </pc:spChg>
        </pc:sldLayoutChg>
        <pc:sldLayoutChg chg="modSp">
          <pc:chgData name="Leo Brittson" userId="9736c29a338c9095" providerId="LiveId" clId="{D049C325-2BA9-4B26-AE72-1F80D7EA8DBD}" dt="2021-10-12T15:24:57.224" v="0"/>
          <pc:sldLayoutMkLst>
            <pc:docMk/>
            <pc:sldMasterMk cId="3916425063" sldId="2147483648"/>
            <pc:sldLayoutMk cId="1716443795" sldId="2147483652"/>
          </pc:sldLayoutMkLst>
          <pc:spChg chg="mod">
            <ac:chgData name="Leo Brittson" userId="9736c29a338c9095" providerId="LiveId" clId="{D049C325-2BA9-4B26-AE72-1F80D7EA8DBD}" dt="2021-10-12T15:24:57.224" v="0"/>
            <ac:spMkLst>
              <pc:docMk/>
              <pc:sldMasterMk cId="3916425063" sldId="2147483648"/>
              <pc:sldLayoutMk cId="1716443795" sldId="2147483652"/>
              <ac:spMk id="6" creationId="{F74A5C41-574E-4926-A811-D30836977652}"/>
            </ac:spMkLst>
          </pc:spChg>
        </pc:sldLayoutChg>
        <pc:sldLayoutChg chg="modSp">
          <pc:chgData name="Leo Brittson" userId="9736c29a338c9095" providerId="LiveId" clId="{D049C325-2BA9-4B26-AE72-1F80D7EA8DBD}" dt="2021-10-12T15:24:57.224" v="0"/>
          <pc:sldLayoutMkLst>
            <pc:docMk/>
            <pc:sldMasterMk cId="3916425063" sldId="2147483648"/>
            <pc:sldLayoutMk cId="2993529335" sldId="2147483653"/>
          </pc:sldLayoutMkLst>
          <pc:spChg chg="mod">
            <ac:chgData name="Leo Brittson" userId="9736c29a338c9095" providerId="LiveId" clId="{D049C325-2BA9-4B26-AE72-1F80D7EA8DBD}" dt="2021-10-12T15:24:57.224" v="0"/>
            <ac:spMkLst>
              <pc:docMk/>
              <pc:sldMasterMk cId="3916425063" sldId="2147483648"/>
              <pc:sldLayoutMk cId="2993529335" sldId="2147483653"/>
              <ac:spMk id="8" creationId="{CC30590A-537E-4658-BE99-586E6226B326}"/>
            </ac:spMkLst>
          </pc:spChg>
        </pc:sldLayoutChg>
        <pc:sldLayoutChg chg="modSp">
          <pc:chgData name="Leo Brittson" userId="9736c29a338c9095" providerId="LiveId" clId="{D049C325-2BA9-4B26-AE72-1F80D7EA8DBD}" dt="2021-10-12T15:24:57.224" v="0"/>
          <pc:sldLayoutMkLst>
            <pc:docMk/>
            <pc:sldMasterMk cId="3916425063" sldId="2147483648"/>
            <pc:sldLayoutMk cId="1066689346" sldId="2147483654"/>
          </pc:sldLayoutMkLst>
          <pc:spChg chg="mod">
            <ac:chgData name="Leo Brittson" userId="9736c29a338c9095" providerId="LiveId" clId="{D049C325-2BA9-4B26-AE72-1F80D7EA8DBD}" dt="2021-10-12T15:24:57.224" v="0"/>
            <ac:spMkLst>
              <pc:docMk/>
              <pc:sldMasterMk cId="3916425063" sldId="2147483648"/>
              <pc:sldLayoutMk cId="1066689346" sldId="2147483654"/>
              <ac:spMk id="4" creationId="{1C86BB38-517F-473C-BE09-7CF12248E34D}"/>
            </ac:spMkLst>
          </pc:spChg>
        </pc:sldLayoutChg>
        <pc:sldLayoutChg chg="modSp">
          <pc:chgData name="Leo Brittson" userId="9736c29a338c9095" providerId="LiveId" clId="{D049C325-2BA9-4B26-AE72-1F80D7EA8DBD}" dt="2021-10-12T15:24:57.224" v="0"/>
          <pc:sldLayoutMkLst>
            <pc:docMk/>
            <pc:sldMasterMk cId="3916425063" sldId="2147483648"/>
            <pc:sldLayoutMk cId="3252193764" sldId="2147483655"/>
          </pc:sldLayoutMkLst>
          <pc:spChg chg="mod">
            <ac:chgData name="Leo Brittson" userId="9736c29a338c9095" providerId="LiveId" clId="{D049C325-2BA9-4B26-AE72-1F80D7EA8DBD}" dt="2021-10-12T15:24:57.224" v="0"/>
            <ac:spMkLst>
              <pc:docMk/>
              <pc:sldMasterMk cId="3916425063" sldId="2147483648"/>
              <pc:sldLayoutMk cId="3252193764" sldId="2147483655"/>
              <ac:spMk id="3" creationId="{9565D35B-8E15-4CF0-9B47-93FC1B304CEA}"/>
            </ac:spMkLst>
          </pc:spChg>
        </pc:sldLayoutChg>
        <pc:sldLayoutChg chg="modSp">
          <pc:chgData name="Leo Brittson" userId="9736c29a338c9095" providerId="LiveId" clId="{D049C325-2BA9-4B26-AE72-1F80D7EA8DBD}" dt="2021-10-12T15:24:57.224" v="0"/>
          <pc:sldLayoutMkLst>
            <pc:docMk/>
            <pc:sldMasterMk cId="3916425063" sldId="2147483648"/>
            <pc:sldLayoutMk cId="3801498121" sldId="2147483656"/>
          </pc:sldLayoutMkLst>
          <pc:spChg chg="mod">
            <ac:chgData name="Leo Brittson" userId="9736c29a338c9095" providerId="LiveId" clId="{D049C325-2BA9-4B26-AE72-1F80D7EA8DBD}" dt="2021-10-12T15:24:57.224" v="0"/>
            <ac:spMkLst>
              <pc:docMk/>
              <pc:sldMasterMk cId="3916425063" sldId="2147483648"/>
              <pc:sldLayoutMk cId="3801498121" sldId="2147483656"/>
              <ac:spMk id="6" creationId="{7A3CBB89-D125-4C3A-95BC-400BC2E5A079}"/>
            </ac:spMkLst>
          </pc:spChg>
        </pc:sldLayoutChg>
        <pc:sldLayoutChg chg="modSp">
          <pc:chgData name="Leo Brittson" userId="9736c29a338c9095" providerId="LiveId" clId="{D049C325-2BA9-4B26-AE72-1F80D7EA8DBD}" dt="2021-10-12T15:24:57.224" v="0"/>
          <pc:sldLayoutMkLst>
            <pc:docMk/>
            <pc:sldMasterMk cId="3916425063" sldId="2147483648"/>
            <pc:sldLayoutMk cId="3133916390" sldId="2147483657"/>
          </pc:sldLayoutMkLst>
          <pc:spChg chg="mod">
            <ac:chgData name="Leo Brittson" userId="9736c29a338c9095" providerId="LiveId" clId="{D049C325-2BA9-4B26-AE72-1F80D7EA8DBD}" dt="2021-10-12T15:24:57.224" v="0"/>
            <ac:spMkLst>
              <pc:docMk/>
              <pc:sldMasterMk cId="3916425063" sldId="2147483648"/>
              <pc:sldLayoutMk cId="3133916390" sldId="2147483657"/>
              <ac:spMk id="6" creationId="{170830A2-A0C1-4A90-8D4D-758AE9E2F03A}"/>
            </ac:spMkLst>
          </pc:spChg>
        </pc:sldLayoutChg>
        <pc:sldLayoutChg chg="modSp">
          <pc:chgData name="Leo Brittson" userId="9736c29a338c9095" providerId="LiveId" clId="{D049C325-2BA9-4B26-AE72-1F80D7EA8DBD}" dt="2021-10-12T15:24:57.224" v="0"/>
          <pc:sldLayoutMkLst>
            <pc:docMk/>
            <pc:sldMasterMk cId="3916425063" sldId="2147483648"/>
            <pc:sldLayoutMk cId="637896269" sldId="2147483658"/>
          </pc:sldLayoutMkLst>
          <pc:spChg chg="mod">
            <ac:chgData name="Leo Brittson" userId="9736c29a338c9095" providerId="LiveId" clId="{D049C325-2BA9-4B26-AE72-1F80D7EA8DBD}" dt="2021-10-12T15:24:57.224" v="0"/>
            <ac:spMkLst>
              <pc:docMk/>
              <pc:sldMasterMk cId="3916425063" sldId="2147483648"/>
              <pc:sldLayoutMk cId="637896269" sldId="2147483658"/>
              <ac:spMk id="5" creationId="{E01F19FC-4D35-49E4-9C45-2A71089140F6}"/>
            </ac:spMkLst>
          </pc:spChg>
        </pc:sldLayoutChg>
        <pc:sldLayoutChg chg="modSp">
          <pc:chgData name="Leo Brittson" userId="9736c29a338c9095" providerId="LiveId" clId="{D049C325-2BA9-4B26-AE72-1F80D7EA8DBD}" dt="2021-10-12T15:24:57.224" v="0"/>
          <pc:sldLayoutMkLst>
            <pc:docMk/>
            <pc:sldMasterMk cId="3916425063" sldId="2147483648"/>
            <pc:sldLayoutMk cId="2607740955" sldId="2147483659"/>
          </pc:sldLayoutMkLst>
          <pc:spChg chg="mod">
            <ac:chgData name="Leo Brittson" userId="9736c29a338c9095" providerId="LiveId" clId="{D049C325-2BA9-4B26-AE72-1F80D7EA8DBD}" dt="2021-10-12T15:24:57.224" v="0"/>
            <ac:spMkLst>
              <pc:docMk/>
              <pc:sldMasterMk cId="3916425063" sldId="2147483648"/>
              <pc:sldLayoutMk cId="2607740955" sldId="2147483659"/>
              <ac:spMk id="5" creationId="{EF99BD3C-CDFF-4D8B-95AC-483459FA088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E50B8-5AC3-453C-9786-63A3A95798FA}"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CA874-9610-4378-A18A-30758FF25A02}" type="slidenum">
              <a:rPr lang="en-US" smtClean="0"/>
              <a:t>‹#›</a:t>
            </a:fld>
            <a:endParaRPr lang="en-US"/>
          </a:p>
        </p:txBody>
      </p:sp>
    </p:spTree>
    <p:extLst>
      <p:ext uri="{BB962C8B-B14F-4D97-AF65-F5344CB8AC3E}">
        <p14:creationId xmlns:p14="http://schemas.microsoft.com/office/powerpoint/2010/main" val="207640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9CA874-9610-4378-A18A-30758FF25A02}" type="slidenum">
              <a:rPr lang="en-US" smtClean="0"/>
              <a:t>8</a:t>
            </a:fld>
            <a:endParaRPr lang="en-US"/>
          </a:p>
        </p:txBody>
      </p:sp>
    </p:spTree>
    <p:extLst>
      <p:ext uri="{BB962C8B-B14F-4D97-AF65-F5344CB8AC3E}">
        <p14:creationId xmlns:p14="http://schemas.microsoft.com/office/powerpoint/2010/main" val="349462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9CA874-9610-4378-A18A-30758FF25A02}" type="slidenum">
              <a:rPr lang="en-US" smtClean="0"/>
              <a:t>9</a:t>
            </a:fld>
            <a:endParaRPr lang="en-US"/>
          </a:p>
        </p:txBody>
      </p:sp>
    </p:spTree>
    <p:extLst>
      <p:ext uri="{BB962C8B-B14F-4D97-AF65-F5344CB8AC3E}">
        <p14:creationId xmlns:p14="http://schemas.microsoft.com/office/powerpoint/2010/main" val="2171831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9014</a:t>
            </a:r>
          </a:p>
        </p:txBody>
      </p:sp>
      <p:sp>
        <p:nvSpPr>
          <p:cNvPr id="4" name="Slide Number Placeholder 3"/>
          <p:cNvSpPr>
            <a:spLocks noGrp="1"/>
          </p:cNvSpPr>
          <p:nvPr>
            <p:ph type="sldNum" sz="quarter" idx="5"/>
          </p:nvPr>
        </p:nvSpPr>
        <p:spPr/>
        <p:txBody>
          <a:bodyPr/>
          <a:lstStyle/>
          <a:p>
            <a:fld id="{E59CA874-9610-4378-A18A-30758FF25A02}" type="slidenum">
              <a:rPr lang="en-US" smtClean="0"/>
              <a:t>14</a:t>
            </a:fld>
            <a:endParaRPr lang="en-US"/>
          </a:p>
        </p:txBody>
      </p:sp>
    </p:spTree>
    <p:extLst>
      <p:ext uri="{BB962C8B-B14F-4D97-AF65-F5344CB8AC3E}">
        <p14:creationId xmlns:p14="http://schemas.microsoft.com/office/powerpoint/2010/main" val="246870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F1510-4E46-4AE4-A22F-FC6CA8E35A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378F69-1EFA-4E4D-9CF4-8B4D271DBF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6036F-F560-462A-9636-5C7FFBCB3ED9}"/>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5FF681A0-E10D-4985-9CD6-CA72A557CD80}"/>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59F1F0D0-E9AF-4A43-AEAD-FD3B854C376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95372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6130-3D7C-4D58-A6EF-82E7969CB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CDAA02-AC43-4C14-BD50-30EC9CF5C2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155F9-D1D2-4789-8021-2726214D4DA6}"/>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01F19FC-4D35-49E4-9C45-2A71089140F6}"/>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5077D40F-BE7D-454A-8086-D4DE16CC0CAF}"/>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63789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D85EF-91EB-498D-AB50-0B54703DA2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13FA44-7BB0-4EA0-BF89-D973974495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DC9AEF-E0FD-48EC-8A13-AEC80150CC64}"/>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F99BD3C-CDFF-4D8B-95AC-483459FA0880}"/>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4B21CF54-7526-4B64-869C-E4638B01DFB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60774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6580-FDE1-4FB0-A1DE-4D1AAC9BA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8B512-0E9F-48CB-B3F4-EF860A57DE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92E8A-B433-4BB6-A477-F50C81517D11}"/>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F943131-4B00-4E57-926F-4B8AADDCA4F8}"/>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A883DD5F-8091-4F9A-82E1-38621770C5A3}"/>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66189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6597-1D0F-4A4B-A96F-BEDC80D8A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084650-0D12-4CF7-8DD2-69490FB9F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C7E77-5349-470B-96EB-63F3B7E6901F}"/>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126CE6C-A105-4563-80DF-8C3B8716A83F}"/>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0AA40064-B7AE-481D-9242-D200DC5E823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409248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C3C1-69ED-4955-802A-89B522D05A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E9E4D-C3AD-4D47-B78C-16E21042E6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3DEA00-436B-451A-B7BA-7CAFE6AC0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408B80-F9BF-4FF3-9A72-7F7130180C55}"/>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F74A5C41-574E-4926-A811-D30836977652}"/>
              </a:ext>
            </a:extLst>
          </p:cNvPr>
          <p:cNvSpPr>
            <a:spLocks noGrp="1"/>
          </p:cNvSpPr>
          <p:nvPr>
            <p:ph type="ftr" sz="quarter" idx="11"/>
          </p:nvPr>
        </p:nvSpPr>
        <p:spPr/>
        <p:txBody>
          <a:bodyPr/>
          <a:lstStyle/>
          <a:p>
            <a:r>
              <a:rPr lang="en-US" dirty="0"/>
              <a:t> October 12, 2021 </a:t>
            </a:r>
          </a:p>
        </p:txBody>
      </p:sp>
      <p:sp>
        <p:nvSpPr>
          <p:cNvPr id="7" name="Slide Number Placeholder 6">
            <a:extLst>
              <a:ext uri="{FF2B5EF4-FFF2-40B4-BE49-F238E27FC236}">
                <a16:creationId xmlns:a16="http://schemas.microsoft.com/office/drawing/2014/main" id="{B8A57461-E015-4206-9A72-93F89B454807}"/>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71644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C02B-0F06-49D2-8960-CAA405E5EA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C3548-E1B6-4605-B436-3AC9001A1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B33DB8-166D-42E8-A328-979F956838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1D0F8-AAC7-4566-ABCF-A6DFBE117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BFCBD0-175B-4098-B88F-D6CE6D7B4D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EFC6E6-636B-4431-A507-EFB0FD70D485}"/>
              </a:ext>
            </a:extLst>
          </p:cNvPr>
          <p:cNvSpPr>
            <a:spLocks noGrp="1"/>
          </p:cNvSpPr>
          <p:nvPr>
            <p:ph type="dt" sz="half" idx="10"/>
          </p:nvPr>
        </p:nvSpPr>
        <p:spPr/>
        <p:txBody>
          <a:bodyPr/>
          <a:lstStyle/>
          <a:p>
            <a:r>
              <a:rPr lang="en-US"/>
              <a:t>3/23/2021</a:t>
            </a:r>
          </a:p>
        </p:txBody>
      </p:sp>
      <p:sp>
        <p:nvSpPr>
          <p:cNvPr id="8" name="Footer Placeholder 7">
            <a:extLst>
              <a:ext uri="{FF2B5EF4-FFF2-40B4-BE49-F238E27FC236}">
                <a16:creationId xmlns:a16="http://schemas.microsoft.com/office/drawing/2014/main" id="{CC30590A-537E-4658-BE99-586E6226B326}"/>
              </a:ext>
            </a:extLst>
          </p:cNvPr>
          <p:cNvSpPr>
            <a:spLocks noGrp="1"/>
          </p:cNvSpPr>
          <p:nvPr>
            <p:ph type="ftr" sz="quarter" idx="11"/>
          </p:nvPr>
        </p:nvSpPr>
        <p:spPr/>
        <p:txBody>
          <a:bodyPr/>
          <a:lstStyle/>
          <a:p>
            <a:r>
              <a:rPr lang="en-US" dirty="0"/>
              <a:t> October 12, 2021 </a:t>
            </a:r>
          </a:p>
        </p:txBody>
      </p:sp>
      <p:sp>
        <p:nvSpPr>
          <p:cNvPr id="9" name="Slide Number Placeholder 8">
            <a:extLst>
              <a:ext uri="{FF2B5EF4-FFF2-40B4-BE49-F238E27FC236}">
                <a16:creationId xmlns:a16="http://schemas.microsoft.com/office/drawing/2014/main" id="{7CB03484-E77D-4004-9B85-987AF7EEDA6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99352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E7036-B0BC-449B-ACDA-A7406F0A4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12EE52-F7E5-4A41-A8BE-67D387DB4760}"/>
              </a:ext>
            </a:extLst>
          </p:cNvPr>
          <p:cNvSpPr>
            <a:spLocks noGrp="1"/>
          </p:cNvSpPr>
          <p:nvPr>
            <p:ph type="dt" sz="half" idx="10"/>
          </p:nvPr>
        </p:nvSpPr>
        <p:spPr/>
        <p:txBody>
          <a:bodyPr/>
          <a:lstStyle/>
          <a:p>
            <a:r>
              <a:rPr lang="en-US"/>
              <a:t>3/23/2021</a:t>
            </a:r>
          </a:p>
        </p:txBody>
      </p:sp>
      <p:sp>
        <p:nvSpPr>
          <p:cNvPr id="4" name="Footer Placeholder 3">
            <a:extLst>
              <a:ext uri="{FF2B5EF4-FFF2-40B4-BE49-F238E27FC236}">
                <a16:creationId xmlns:a16="http://schemas.microsoft.com/office/drawing/2014/main" id="{1C86BB38-517F-473C-BE09-7CF12248E34D}"/>
              </a:ext>
            </a:extLst>
          </p:cNvPr>
          <p:cNvSpPr>
            <a:spLocks noGrp="1"/>
          </p:cNvSpPr>
          <p:nvPr>
            <p:ph type="ftr" sz="quarter" idx="11"/>
          </p:nvPr>
        </p:nvSpPr>
        <p:spPr/>
        <p:txBody>
          <a:bodyPr/>
          <a:lstStyle/>
          <a:p>
            <a:r>
              <a:rPr lang="en-US" dirty="0"/>
              <a:t> October 12, 2021 </a:t>
            </a:r>
          </a:p>
        </p:txBody>
      </p:sp>
      <p:sp>
        <p:nvSpPr>
          <p:cNvPr id="5" name="Slide Number Placeholder 4">
            <a:extLst>
              <a:ext uri="{FF2B5EF4-FFF2-40B4-BE49-F238E27FC236}">
                <a16:creationId xmlns:a16="http://schemas.microsoft.com/office/drawing/2014/main" id="{82C3F5C6-9FB3-4837-B32F-5521865F737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06668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7ACBF1-8F10-418B-B91B-E3E32E8F8C09}"/>
              </a:ext>
            </a:extLst>
          </p:cNvPr>
          <p:cNvSpPr>
            <a:spLocks noGrp="1"/>
          </p:cNvSpPr>
          <p:nvPr>
            <p:ph type="dt" sz="half" idx="10"/>
          </p:nvPr>
        </p:nvSpPr>
        <p:spPr/>
        <p:txBody>
          <a:bodyPr/>
          <a:lstStyle/>
          <a:p>
            <a:r>
              <a:rPr lang="en-US"/>
              <a:t>3/23/2021</a:t>
            </a:r>
          </a:p>
        </p:txBody>
      </p:sp>
      <p:sp>
        <p:nvSpPr>
          <p:cNvPr id="3" name="Footer Placeholder 2">
            <a:extLst>
              <a:ext uri="{FF2B5EF4-FFF2-40B4-BE49-F238E27FC236}">
                <a16:creationId xmlns:a16="http://schemas.microsoft.com/office/drawing/2014/main" id="{9565D35B-8E15-4CF0-9B47-93FC1B304CEA}"/>
              </a:ext>
            </a:extLst>
          </p:cNvPr>
          <p:cNvSpPr>
            <a:spLocks noGrp="1"/>
          </p:cNvSpPr>
          <p:nvPr>
            <p:ph type="ftr" sz="quarter" idx="11"/>
          </p:nvPr>
        </p:nvSpPr>
        <p:spPr/>
        <p:txBody>
          <a:bodyPr/>
          <a:lstStyle/>
          <a:p>
            <a:r>
              <a:rPr lang="en-US" dirty="0"/>
              <a:t> October 12, 2021 </a:t>
            </a:r>
          </a:p>
        </p:txBody>
      </p:sp>
      <p:sp>
        <p:nvSpPr>
          <p:cNvPr id="4" name="Slide Number Placeholder 3">
            <a:extLst>
              <a:ext uri="{FF2B5EF4-FFF2-40B4-BE49-F238E27FC236}">
                <a16:creationId xmlns:a16="http://schemas.microsoft.com/office/drawing/2014/main" id="{FCEEC1A3-2834-4F16-A39A-CD753270281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25219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9DCB-9335-41A3-B300-158803983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76C3F1-AAAA-4C86-871B-292541CFED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4D009-D429-45D7-99C9-9E17D86BA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47AC9-F3EC-4A05-8316-4DA6A338BEC3}"/>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7A3CBB89-D125-4C3A-95BC-400BC2E5A079}"/>
              </a:ext>
            </a:extLst>
          </p:cNvPr>
          <p:cNvSpPr>
            <a:spLocks noGrp="1"/>
          </p:cNvSpPr>
          <p:nvPr>
            <p:ph type="ftr" sz="quarter" idx="11"/>
          </p:nvPr>
        </p:nvSpPr>
        <p:spPr/>
        <p:txBody>
          <a:bodyPr/>
          <a:lstStyle/>
          <a:p>
            <a:r>
              <a:rPr lang="en-US" dirty="0"/>
              <a:t> October 12, 2021 </a:t>
            </a:r>
          </a:p>
        </p:txBody>
      </p:sp>
      <p:sp>
        <p:nvSpPr>
          <p:cNvPr id="7" name="Slide Number Placeholder 6">
            <a:extLst>
              <a:ext uri="{FF2B5EF4-FFF2-40B4-BE49-F238E27FC236}">
                <a16:creationId xmlns:a16="http://schemas.microsoft.com/office/drawing/2014/main" id="{62AA0B98-AACB-4724-A0B5-E6B6A44FC44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80149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09F0-319C-47B4-801C-DB84E0DC7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55551F-5806-41DB-92E2-52360F3C78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5A545-5D5E-41E1-AAE3-C10576B60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63393-8FC2-4982-BFF7-972386411DE2}"/>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170830A2-A0C1-4A90-8D4D-758AE9E2F03A}"/>
              </a:ext>
            </a:extLst>
          </p:cNvPr>
          <p:cNvSpPr>
            <a:spLocks noGrp="1"/>
          </p:cNvSpPr>
          <p:nvPr>
            <p:ph type="ftr" sz="quarter" idx="11"/>
          </p:nvPr>
        </p:nvSpPr>
        <p:spPr/>
        <p:txBody>
          <a:bodyPr/>
          <a:lstStyle/>
          <a:p>
            <a:r>
              <a:rPr lang="en-US" dirty="0"/>
              <a:t> October 12, 2021 </a:t>
            </a:r>
          </a:p>
        </p:txBody>
      </p:sp>
      <p:sp>
        <p:nvSpPr>
          <p:cNvPr id="7" name="Slide Number Placeholder 6">
            <a:extLst>
              <a:ext uri="{FF2B5EF4-FFF2-40B4-BE49-F238E27FC236}">
                <a16:creationId xmlns:a16="http://schemas.microsoft.com/office/drawing/2014/main" id="{3E835E75-22D3-4D65-979B-6462D753B80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13391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3826E-BAC8-44F2-8076-7972B3090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BE820-CE12-494F-A346-BE508362A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091A9-1349-41A5-B98C-1E90C3236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3/23/2021</a:t>
            </a:r>
          </a:p>
        </p:txBody>
      </p:sp>
      <p:sp>
        <p:nvSpPr>
          <p:cNvPr id="5" name="Footer Placeholder 4">
            <a:extLst>
              <a:ext uri="{FF2B5EF4-FFF2-40B4-BE49-F238E27FC236}">
                <a16:creationId xmlns:a16="http://schemas.microsoft.com/office/drawing/2014/main" id="{CF0282AE-FA9B-4F4F-8D41-00C61AE7B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October 12, 2021 </a:t>
            </a:r>
          </a:p>
        </p:txBody>
      </p:sp>
      <p:sp>
        <p:nvSpPr>
          <p:cNvPr id="6" name="Slide Number Placeholder 5">
            <a:extLst>
              <a:ext uri="{FF2B5EF4-FFF2-40B4-BE49-F238E27FC236}">
                <a16:creationId xmlns:a16="http://schemas.microsoft.com/office/drawing/2014/main" id="{C9BA451F-1EDA-4FB2-A8A7-31D0158E89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05607-4D65-4710-A629-CB9E8549A75A}" type="slidenum">
              <a:rPr lang="en-US" smtClean="0"/>
              <a:t>‹#›</a:t>
            </a:fld>
            <a:endParaRPr lang="en-US"/>
          </a:p>
        </p:txBody>
      </p:sp>
    </p:spTree>
    <p:extLst>
      <p:ext uri="{BB962C8B-B14F-4D97-AF65-F5344CB8AC3E}">
        <p14:creationId xmlns:p14="http://schemas.microsoft.com/office/powerpoint/2010/main" val="391642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3771690"/>
          </a:xfrm>
        </p:spPr>
        <p:txBody>
          <a:bodyPr/>
          <a:lstStyle/>
          <a:p>
            <a:r>
              <a:rPr lang="en-US" dirty="0"/>
              <a:t>Washington Township</a:t>
            </a:r>
            <a:br>
              <a:rPr lang="en-US" dirty="0"/>
            </a:br>
            <a:r>
              <a:rPr lang="en-US" dirty="0"/>
              <a:t>Trustee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5211913"/>
            <a:ext cx="9144000" cy="1144437"/>
          </a:xfrm>
        </p:spPr>
        <p:txBody>
          <a:bodyPr/>
          <a:lstStyle/>
          <a:p>
            <a:r>
              <a:rPr lang="en-US" dirty="0"/>
              <a:t>October 12, 2021</a:t>
            </a:r>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5985" y="1006416"/>
            <a:ext cx="6556391" cy="1591214"/>
          </a:xfrm>
          <a:prstGeom prst="rect">
            <a:avLst/>
          </a:prstGeom>
        </p:spPr>
      </p:pic>
      <p:sp>
        <p:nvSpPr>
          <p:cNvPr id="4" name="Footer Placeholder 3">
            <a:extLst>
              <a:ext uri="{FF2B5EF4-FFF2-40B4-BE49-F238E27FC236}">
                <a16:creationId xmlns:a16="http://schemas.microsoft.com/office/drawing/2014/main" id="{1F595025-ED4F-4A1C-998F-14F8CD3CC130}"/>
              </a:ext>
            </a:extLst>
          </p:cNvPr>
          <p:cNvSpPr>
            <a:spLocks noGrp="1"/>
          </p:cNvSpPr>
          <p:nvPr>
            <p:ph type="ftr" sz="quarter" idx="11"/>
          </p:nvPr>
        </p:nvSpPr>
        <p:spPr>
          <a:xfrm>
            <a:off x="4136366" y="6356350"/>
            <a:ext cx="4114800" cy="365125"/>
          </a:xfrm>
        </p:spPr>
        <p:txBody>
          <a:bodyPr/>
          <a:lstStyle/>
          <a:p>
            <a:endParaRPr lang="en-US" dirty="0"/>
          </a:p>
          <a:p>
            <a:r>
              <a:rPr lang="en-US" dirty="0"/>
              <a:t>October 12, 2021</a:t>
            </a:r>
          </a:p>
        </p:txBody>
      </p:sp>
      <p:sp>
        <p:nvSpPr>
          <p:cNvPr id="6" name="Slide Number Placeholder 5">
            <a:extLst>
              <a:ext uri="{FF2B5EF4-FFF2-40B4-BE49-F238E27FC236}">
                <a16:creationId xmlns:a16="http://schemas.microsoft.com/office/drawing/2014/main" id="{84260D35-27A6-4491-9C70-A387A1428937}"/>
              </a:ext>
            </a:extLst>
          </p:cNvPr>
          <p:cNvSpPr>
            <a:spLocks noGrp="1"/>
          </p:cNvSpPr>
          <p:nvPr>
            <p:ph type="sldNum" sz="quarter" idx="12"/>
          </p:nvPr>
        </p:nvSpPr>
        <p:spPr/>
        <p:txBody>
          <a:bodyPr/>
          <a:lstStyle/>
          <a:p>
            <a:fld id="{F4605607-4D65-4710-A629-CB9E8549A75A}" type="slidenum">
              <a:rPr lang="en-US" smtClean="0"/>
              <a:t>1</a:t>
            </a:fld>
            <a:endParaRPr lang="en-US"/>
          </a:p>
        </p:txBody>
      </p:sp>
    </p:spTree>
    <p:extLst>
      <p:ext uri="{BB962C8B-B14F-4D97-AF65-F5344CB8AC3E}">
        <p14:creationId xmlns:p14="http://schemas.microsoft.com/office/powerpoint/2010/main" val="271997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80690" y="1444925"/>
            <a:ext cx="10515600" cy="751935"/>
          </a:xfrm>
        </p:spPr>
        <p:txBody>
          <a:bodyPr>
            <a:normAutofit/>
          </a:bodyPr>
          <a:lstStyle/>
          <a:p>
            <a:pPr algn="ctr"/>
            <a:r>
              <a:rPr lang="en-US" sz="3200" dirty="0"/>
              <a:t>New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7" name="TextBox 6">
            <a:extLst>
              <a:ext uri="{FF2B5EF4-FFF2-40B4-BE49-F238E27FC236}">
                <a16:creationId xmlns:a16="http://schemas.microsoft.com/office/drawing/2014/main" id="{8EF62375-BF56-4816-B4F6-88EA519F8E70}"/>
              </a:ext>
            </a:extLst>
          </p:cNvPr>
          <p:cNvSpPr txBox="1"/>
          <p:nvPr/>
        </p:nvSpPr>
        <p:spPr>
          <a:xfrm>
            <a:off x="910086" y="2288959"/>
            <a:ext cx="10443714" cy="2923877"/>
          </a:xfrm>
          <a:prstGeom prst="rect">
            <a:avLst/>
          </a:prstGeom>
          <a:noFill/>
        </p:spPr>
        <p:txBody>
          <a:bodyPr wrap="square" rtlCol="0">
            <a:spAutoFit/>
          </a:bodyPr>
          <a:lstStyle/>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Halloween</a:t>
            </a:r>
          </a:p>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Shelter house for Feather Party November 19</a:t>
            </a:r>
            <a:r>
              <a:rPr lang="en-US" sz="1400" baseline="30000" dirty="0">
                <a:latin typeface="Arial" panose="020B0604020202020204" pitchFamily="34" charset="0"/>
                <a:ea typeface="Times New Roman" panose="02020603050405020304" pitchFamily="18" charset="0"/>
                <a:cs typeface="Arial" panose="020B0604020202020204" pitchFamily="34" charset="0"/>
              </a:rPr>
              <a:t>th</a:t>
            </a:r>
            <a:r>
              <a:rPr lang="en-US" sz="1400" dirty="0">
                <a:latin typeface="Arial" panose="020B0604020202020204" pitchFamily="34" charset="0"/>
                <a:ea typeface="Times New Roman" panose="02020603050405020304" pitchFamily="18" charset="0"/>
                <a:cs typeface="Arial" panose="020B0604020202020204" pitchFamily="34" charset="0"/>
              </a:rPr>
              <a:t> &amp; 20</a:t>
            </a:r>
            <a:r>
              <a:rPr lang="en-US" sz="1400" baseline="30000" dirty="0">
                <a:latin typeface="Arial" panose="020B0604020202020204" pitchFamily="34" charset="0"/>
                <a:ea typeface="Times New Roman" panose="02020603050405020304" pitchFamily="18" charset="0"/>
                <a:cs typeface="Arial" panose="020B0604020202020204" pitchFamily="34" charset="0"/>
              </a:rPr>
              <a:t>th</a:t>
            </a: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Allow alcohol in shelter house</a:t>
            </a:r>
          </a:p>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2021 OVI GRANT</a:t>
            </a:r>
          </a:p>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Volunteers at Villamar (Joanne)</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spcBef>
                <a:spcPts val="0"/>
              </a:spcBef>
              <a:spcAft>
                <a:spcPts val="0"/>
              </a:spcAft>
              <a:buFont typeface="Arial" panose="020B0604020202020204" pitchFamily="34" charset="0"/>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171450" marR="0" indent="-171450">
              <a:spcBef>
                <a:spcPts val="0"/>
              </a:spcBef>
              <a:spcAft>
                <a:spcPts val="0"/>
              </a:spcAft>
              <a:buFont typeface="Arial" panose="020B0604020202020204" pitchFamily="34" charset="0"/>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R="0">
              <a:spcBef>
                <a:spcPts val="0"/>
              </a:spcBef>
              <a:spcAft>
                <a:spcPts val="0"/>
              </a:spcAft>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56B30801-C135-4B84-AD24-E3D7C42DEDAC}"/>
              </a:ext>
            </a:extLst>
          </p:cNvPr>
          <p:cNvSpPr>
            <a:spLocks noGrp="1"/>
          </p:cNvSpPr>
          <p:nvPr>
            <p:ph type="ftr" sz="quarter" idx="11"/>
          </p:nvPr>
        </p:nvSpPr>
        <p:spPr/>
        <p:txBody>
          <a:bodyPr/>
          <a:lstStyle/>
          <a:p>
            <a:r>
              <a:rPr lang="en-US" dirty="0"/>
              <a:t> October 12, 2021 </a:t>
            </a:r>
          </a:p>
        </p:txBody>
      </p:sp>
      <p:sp>
        <p:nvSpPr>
          <p:cNvPr id="4" name="Slide Number Placeholder 3">
            <a:extLst>
              <a:ext uri="{FF2B5EF4-FFF2-40B4-BE49-F238E27FC236}">
                <a16:creationId xmlns:a16="http://schemas.microsoft.com/office/drawing/2014/main" id="{652113D2-EC4F-4562-A2F2-80228EAE6B8E}"/>
              </a:ext>
            </a:extLst>
          </p:cNvPr>
          <p:cNvSpPr>
            <a:spLocks noGrp="1"/>
          </p:cNvSpPr>
          <p:nvPr>
            <p:ph type="sldNum" sz="quarter" idx="12"/>
          </p:nvPr>
        </p:nvSpPr>
        <p:spPr/>
        <p:txBody>
          <a:bodyPr/>
          <a:lstStyle/>
          <a:p>
            <a:fld id="{F4605607-4D65-4710-A629-CB9E8549A75A}" type="slidenum">
              <a:rPr lang="en-US" smtClean="0"/>
              <a:t>10</a:t>
            </a:fld>
            <a:endParaRPr lang="en-US"/>
          </a:p>
        </p:txBody>
      </p:sp>
    </p:spTree>
    <p:extLst>
      <p:ext uri="{BB962C8B-B14F-4D97-AF65-F5344CB8AC3E}">
        <p14:creationId xmlns:p14="http://schemas.microsoft.com/office/powerpoint/2010/main" val="1846898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11679" y="1444925"/>
            <a:ext cx="10515600" cy="901460"/>
          </a:xfrm>
        </p:spPr>
        <p:txBody>
          <a:bodyPr>
            <a:normAutofit/>
          </a:bodyPr>
          <a:lstStyle/>
          <a:p>
            <a:pPr algn="ctr"/>
            <a:r>
              <a:rPr lang="en-US" sz="3200" dirty="0"/>
              <a:t>Old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7637" y="416225"/>
            <a:ext cx="4238625" cy="1028700"/>
          </a:xfrm>
        </p:spPr>
      </p:pic>
      <p:sp>
        <p:nvSpPr>
          <p:cNvPr id="3" name="TextBox 2">
            <a:extLst>
              <a:ext uri="{FF2B5EF4-FFF2-40B4-BE49-F238E27FC236}">
                <a16:creationId xmlns:a16="http://schemas.microsoft.com/office/drawing/2014/main" id="{D8B1016C-C5F4-4884-9CB0-1B9003290E9E}"/>
              </a:ext>
            </a:extLst>
          </p:cNvPr>
          <p:cNvSpPr txBox="1"/>
          <p:nvPr/>
        </p:nvSpPr>
        <p:spPr>
          <a:xfrm>
            <a:off x="592349" y="2346386"/>
            <a:ext cx="11605402" cy="4293483"/>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Update on status of </a:t>
            </a:r>
            <a:r>
              <a:rPr lang="en-US" sz="1400" dirty="0" err="1">
                <a:latin typeface="Arial" panose="020B0604020202020204" pitchFamily="34" charset="0"/>
                <a:cs typeface="Arial" panose="020B0604020202020204" pitchFamily="34" charset="0"/>
              </a:rPr>
              <a:t>Lexipole</a:t>
            </a:r>
            <a:r>
              <a:rPr lang="en-US" sz="1400" dirty="0">
                <a:latin typeface="Arial" panose="020B0604020202020204" pitchFamily="34" charset="0"/>
                <a:cs typeface="Arial" panose="020B0604020202020204" pitchFamily="34" charset="0"/>
              </a:rPr>
              <a:t> for Fire &amp; Police.   Installation date of extended to November 15, 2021.  </a:t>
            </a:r>
          </a:p>
          <a:p>
            <a:pPr marL="285750" indent="-285750">
              <a:buFont typeface="Arial" panose="020B0604020202020204" pitchFamily="34" charset="0"/>
              <a:buChar char="•"/>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O</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nline payment system for fines, park rental, permits.</a:t>
            </a:r>
          </a:p>
          <a:p>
            <a:pPr marL="285750" indent="-285750">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Discuss ARP funds - amount, timing, use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Doug Whiting property update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911 Consolidation update</a:t>
            </a:r>
          </a:p>
          <a:p>
            <a:pPr marL="285750" indent="-285750">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Cost to repair Creekside road - options - timeline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D</a:t>
            </a:r>
            <a:r>
              <a:rPr lang="en-US" sz="1400" dirty="0">
                <a:effectLst/>
                <a:latin typeface="Arial" panose="020B0604020202020204" pitchFamily="34" charset="0"/>
                <a:ea typeface="Times New Roman" panose="02020603050405020304" pitchFamily="18" charset="0"/>
                <a:cs typeface="Arial" panose="020B0604020202020204" pitchFamily="34" charset="0"/>
              </a:rPr>
              <a:t>etermined how to split bills for certain shared services, supplies &amp; space at our new location.  Will wait for a couple of cycles of </a:t>
            </a:r>
            <a:r>
              <a:rPr lang="en-US" sz="1400" dirty="0">
                <a:latin typeface="Arial" panose="020B0604020202020204" pitchFamily="34" charset="0"/>
                <a:ea typeface="Times New Roman" panose="02020603050405020304" pitchFamily="18" charset="0"/>
                <a:cs typeface="Arial" panose="020B0604020202020204" pitchFamily="34" charset="0"/>
              </a:rPr>
              <a:t> bills.</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Grass Cutting property that isn’t Townships responsibility</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Police Budget </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2022 Budget Dec 31st</a:t>
            </a:r>
          </a:p>
          <a:p>
            <a:pPr marL="285750" indent="-285750">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Discuss ODOT grant – status</a:t>
            </a:r>
          </a:p>
          <a:p>
            <a:pPr marL="285750" marR="0" indent="-285750">
              <a:spcBef>
                <a:spcPts val="0"/>
              </a:spcBef>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Changing the requirements around AUX officers - it's an investment but we need them to complete training in so many months</a:t>
            </a:r>
          </a:p>
          <a:p>
            <a:pPr marL="285750" marR="0" indent="-285750">
              <a:spcBef>
                <a:spcPts val="0"/>
              </a:spcBef>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Discuss part time officers - there should be a minimum worked each month to stay on as PT</a:t>
            </a:r>
          </a:p>
          <a:p>
            <a:pPr marL="285750" marR="0" indent="-285750">
              <a:spcBef>
                <a:spcPts val="0"/>
              </a:spcBef>
              <a:spcAft>
                <a:spcPts val="0"/>
              </a:spcAft>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Open Bids for sale of Blessing Property if </a:t>
            </a:r>
            <a:r>
              <a:rPr lang="en-US" sz="1400">
                <a:latin typeface="Arial" panose="020B0604020202020204" pitchFamily="34" charset="0"/>
                <a:ea typeface="Calibri" panose="020F0502020204030204" pitchFamily="34" charset="0"/>
                <a:cs typeface="Arial" panose="020B0604020202020204" pitchFamily="34" charset="0"/>
              </a:rPr>
              <a:t>any received.</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endParaRPr lang="en-US" sz="1100"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sz="1100" dirty="0"/>
          </a:p>
          <a:p>
            <a:endParaRPr lang="en-US" sz="1600" dirty="0"/>
          </a:p>
        </p:txBody>
      </p:sp>
      <p:sp>
        <p:nvSpPr>
          <p:cNvPr id="4" name="Footer Placeholder 3">
            <a:extLst>
              <a:ext uri="{FF2B5EF4-FFF2-40B4-BE49-F238E27FC236}">
                <a16:creationId xmlns:a16="http://schemas.microsoft.com/office/drawing/2014/main" id="{BC3BFDA5-A3DA-4C3D-BE9A-D001AC619AEE}"/>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89655DBC-9E54-47D7-9498-DC7379117015}"/>
              </a:ext>
            </a:extLst>
          </p:cNvPr>
          <p:cNvSpPr>
            <a:spLocks noGrp="1"/>
          </p:cNvSpPr>
          <p:nvPr>
            <p:ph type="sldNum" sz="quarter" idx="12"/>
          </p:nvPr>
        </p:nvSpPr>
        <p:spPr/>
        <p:txBody>
          <a:bodyPr/>
          <a:lstStyle/>
          <a:p>
            <a:fld id="{F4605607-4D65-4710-A629-CB9E8549A75A}" type="slidenum">
              <a:rPr lang="en-US" smtClean="0"/>
              <a:t>11</a:t>
            </a:fld>
            <a:endParaRPr lang="en-US"/>
          </a:p>
        </p:txBody>
      </p:sp>
    </p:spTree>
    <p:extLst>
      <p:ext uri="{BB962C8B-B14F-4D97-AF65-F5344CB8AC3E}">
        <p14:creationId xmlns:p14="http://schemas.microsoft.com/office/powerpoint/2010/main" val="1497096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October 12,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12</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696528"/>
            <a:ext cx="11783683" cy="4845237"/>
          </a:xfrm>
          <a:prstGeom prst="rect">
            <a:avLst/>
          </a:prstGeom>
          <a:noFill/>
        </p:spPr>
        <p:txBody>
          <a:bodyPr wrap="square" rtlCol="0">
            <a:spAutoFit/>
          </a:bodyPr>
          <a:lstStyle/>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UPDATES ON PRIORITY TASKS</a:t>
            </a:r>
          </a:p>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Blessing building</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Mark is working on getting three quotes for repairs and remodel</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We did have interest in buying just the building – not ready to entertain an offer  </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Once we have the quotes back, we will evaluate and look at all options and make a decision keeping the needs of the entire township in mind and future expenses </a:t>
            </a:r>
          </a:p>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LEXIPOL – Policies and Procedures</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Leo is the project manager</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He is working on the admin side and working with Fire and Police to get their information in the system timely</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Goal is to have this approved and in compliance by the end of the year  </a:t>
            </a:r>
          </a:p>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911 Consolidation – 80k</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Looking at ways to cut cost for Police and Fire departments</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Evaluated all expenses and cut where we could</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Department heads manage their own budgets to determine where they can save</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Consolidated into one space helps </a:t>
            </a:r>
          </a:p>
        </p:txBody>
      </p:sp>
    </p:spTree>
    <p:extLst>
      <p:ext uri="{BB962C8B-B14F-4D97-AF65-F5344CB8AC3E}">
        <p14:creationId xmlns:p14="http://schemas.microsoft.com/office/powerpoint/2010/main" val="1759780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October 12,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13</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357222"/>
            <a:ext cx="11783683" cy="5456109"/>
          </a:xfrm>
          <a:prstGeom prst="rect">
            <a:avLst/>
          </a:prstGeom>
          <a:noFill/>
        </p:spPr>
        <p:txBody>
          <a:bodyPr wrap="square" rtlCol="0">
            <a:spAutoFit/>
          </a:bodyPr>
          <a:lstStyle/>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Villamar Park</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Waiting on benches and picnic tables to be delivered. 8/5/2021 items have shipped may have early next week. </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is working on sponsors/grants/ARP funds for pavilion and concrete work. </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Opportunity being discussed with residents regarding connecting property purchase - waiting on legal counsel to see if ARP funds can be used before it’s discussed again.  Owner called the township office to talk to a trustee. Kellie called the owner back and he was interested in selling the property next to the park to the township. Kellie took the information to the other trustees in executive session.  </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Keep Toledo Lucas County Beautiful grant for plantings – Kellie is working with them on design – once complete it will be shown to all three trustees for approval and work will be complete in the fall after a cleanup event. Dates not finalized yet. </a:t>
            </a:r>
          </a:p>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Roads – Creekside project</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Cost around 800k and has been discussed this year with the county and may be able to get 50% paid for</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is working with legal counsel to see if some or all or the project can be covered with ARP Funds</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has spoken to Shelly regarding current financing and when it ends – need to discuss if we need financing – how long can we go and what would the payments be</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Recent OTA newsletter included an ODOT grant to townships for roads project. We are researching. </a:t>
            </a:r>
          </a:p>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Whiting Property</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Tom </a:t>
            </a:r>
            <a:r>
              <a:rPr lang="en-US" sz="900" b="1" kern="0" dirty="0" err="1">
                <a:effectLst/>
                <a:latin typeface="Arial" panose="020B0604020202020204" pitchFamily="34" charset="0"/>
                <a:ea typeface="Times New Roman" panose="02020603050405020304" pitchFamily="18" charset="0"/>
                <a:cs typeface="Arial" panose="020B0604020202020204" pitchFamily="34" charset="0"/>
              </a:rPr>
              <a:t>Yunker</a:t>
            </a:r>
            <a:r>
              <a:rPr lang="en-US" sz="900" b="1" kern="0" dirty="0">
                <a:effectLst/>
                <a:latin typeface="Arial" panose="020B0604020202020204" pitchFamily="34" charset="0"/>
                <a:ea typeface="Times New Roman" panose="02020603050405020304" pitchFamily="18" charset="0"/>
                <a:cs typeface="Arial" panose="020B0604020202020204" pitchFamily="34" charset="0"/>
              </a:rPr>
              <a:t> &amp; </a:t>
            </a:r>
            <a:r>
              <a:rPr lang="en-US" sz="900" b="1" kern="0" dirty="0">
                <a:latin typeface="Arial" panose="020B0604020202020204" pitchFamily="34" charset="0"/>
                <a:ea typeface="Times New Roman" panose="02020603050405020304" pitchFamily="18" charset="0"/>
                <a:cs typeface="Arial" panose="020B0604020202020204" pitchFamily="34" charset="0"/>
              </a:rPr>
              <a:t>Leo Brittson are</a:t>
            </a:r>
            <a:r>
              <a:rPr lang="en-US" sz="900" b="1" kern="0" dirty="0">
                <a:effectLst/>
                <a:latin typeface="Arial" panose="020B0604020202020204" pitchFamily="34" charset="0"/>
                <a:ea typeface="Times New Roman" panose="02020603050405020304" pitchFamily="18" charset="0"/>
                <a:cs typeface="Arial" panose="020B0604020202020204" pitchFamily="34" charset="0"/>
              </a:rPr>
              <a:t> working with legal counsel</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Once we know the proper way to handle, we will move forward</a:t>
            </a:r>
          </a:p>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5952 Villamar Property</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Tom is working on zoning violations</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contacted the health department, county commissioners, legal counsel. Health department cannot do anything. Fire Department has some authority so working with Ron Kay </a:t>
            </a:r>
          </a:p>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Auditor cannot do anything because taxes are current </a:t>
            </a:r>
            <a:endParaRPr lang="en-US" sz="9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237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October 12,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14</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633267"/>
            <a:ext cx="11783683" cy="5909310"/>
          </a:xfrm>
          <a:prstGeom prst="rect">
            <a:avLst/>
          </a:prstGeom>
          <a:noFill/>
        </p:spPr>
        <p:txBody>
          <a:bodyPr wrap="square" rtlCol="0">
            <a:spAutoFit/>
          </a:bodyPr>
          <a:lstStyle/>
          <a:p>
            <a:pPr marL="0" marR="0">
              <a:spcBef>
                <a:spcPts val="0"/>
              </a:spcBef>
              <a:spcAft>
                <a:spcPts val="0"/>
              </a:spcAft>
            </a:pPr>
            <a:r>
              <a:rPr lang="en-US" dirty="0">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pprove Supplemental Appropriations, Blanket Certificates, Purchase Orders and Check numbers 49015 to 49048 and electronic payments numbered 354 to 380 totaling $65,350.61</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$19,500.13 for Accounting</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$45,850.48 for Payroll. </a:t>
            </a:r>
          </a:p>
          <a:p>
            <a:pPr marL="0" marR="0">
              <a:spcBef>
                <a:spcPts val="0"/>
              </a:spcBef>
              <a:spcAft>
                <a:spcPts val="0"/>
              </a:spcAft>
            </a:pPr>
            <a:endParaRPr lang="en-US" dirty="0">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r>
              <a:rPr lang="en-US" sz="1800" b="1" dirty="0">
                <a:latin typeface="Arial" panose="020B0604020202020204" pitchFamily="34" charset="0"/>
                <a:cs typeface="Arial" panose="020B0604020202020204" pitchFamily="34" charset="0"/>
              </a:rPr>
              <a:t>EXECUTIVE SESSION Per ORC #121.22G</a:t>
            </a:r>
            <a:r>
              <a:rPr lang="en-US" sz="1800" b="1" dirty="0"/>
              <a:t> – </a:t>
            </a:r>
            <a:r>
              <a:rPr lang="en-US" sz="1800" b="1" kern="50" dirty="0">
                <a:effectLst/>
                <a:ea typeface="Lucida Sans Unicode" panose="020B0602030504020204" pitchFamily="34" charset="0"/>
              </a:rPr>
              <a:t>- To consider purchase &amp; sale of property if no bids received</a:t>
            </a:r>
            <a:endParaRPr lang="en-US" sz="1800" b="1" dirty="0"/>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latin typeface="Calibri" panose="020F0502020204030204" pitchFamily="34" charset="0"/>
              <a:ea typeface="Calibri" panose="020F0502020204030204" pitchFamily="34" charset="0"/>
            </a:endParaRPr>
          </a:p>
          <a:p>
            <a:pPr lvl="1"/>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Open the floor for Questions or Comments 3 minutes per person. </a:t>
            </a:r>
          </a:p>
        </p:txBody>
      </p:sp>
    </p:spTree>
    <p:extLst>
      <p:ext uri="{BB962C8B-B14F-4D97-AF65-F5344CB8AC3E}">
        <p14:creationId xmlns:p14="http://schemas.microsoft.com/office/powerpoint/2010/main" val="401133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924973"/>
          </a:xfrm>
        </p:spPr>
        <p:txBody>
          <a:bodyPr>
            <a:normAutofit/>
          </a:bodyPr>
          <a:lstStyle/>
          <a:p>
            <a:r>
              <a:rPr lang="en-US" sz="2800" dirty="0"/>
              <a:t>Agenda for October 12, 2021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2340635"/>
            <a:ext cx="9144000" cy="3991154"/>
          </a:xfrm>
        </p:spPr>
        <p:txBody>
          <a:bodyPr>
            <a:normAutofit/>
          </a:bodyPr>
          <a:lstStyle/>
          <a:p>
            <a:pPr marL="285750" indent="-285750" algn="l">
              <a:buFont typeface="Arial" panose="020B0604020202020204" pitchFamily="34" charset="0"/>
              <a:buChar char="•"/>
            </a:pPr>
            <a:endParaRPr lang="en-US" sz="1800" b="1" kern="50" dirty="0">
              <a:effectLst/>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endParaRPr lang="en-US" sz="1800" b="1" kern="50" dirty="0">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Open Meeting</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cs typeface="Mangal" panose="02040503050203030202" pitchFamily="18" charset="0"/>
              </a:rPr>
              <a:t>Pledge of Allegiance</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Roll Call:</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MINUTES</a:t>
            </a:r>
            <a:r>
              <a:rPr lang="en-US" sz="1800" kern="50" dirty="0">
                <a:effectLst/>
                <a:latin typeface="Arial" panose="020B0604020202020204" pitchFamily="34" charset="0"/>
                <a:ea typeface="SimSun" panose="02010600030101010101" pitchFamily="2" charset="-122"/>
                <a:cs typeface="Mangal" panose="02040503050203030202" pitchFamily="18" charset="0"/>
              </a:rPr>
              <a:t>:  Motion to approve Minutes for September 28, of 2021</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rPr>
              <a:t>Announcements/Reports</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Please remember full departme</a:t>
            </a:r>
            <a:r>
              <a:rPr lang="en-US" sz="1800" b="1" kern="50" dirty="0">
                <a:latin typeface="Arial" panose="020B0604020202020204" pitchFamily="34" charset="0"/>
                <a:ea typeface="SimSun" panose="02010600030101010101" pitchFamily="2" charset="-122"/>
              </a:rPr>
              <a:t>nt reports are available on our website</a:t>
            </a:r>
          </a:p>
          <a:p>
            <a:pPr marL="285750" indent="-285750">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WWW.Washington-twp.com</a:t>
            </a:r>
          </a:p>
          <a:p>
            <a:pPr marL="285750" indent="-285750" algn="l">
              <a:buFont typeface="Arial" panose="020B0604020202020204" pitchFamily="34" charset="0"/>
              <a:buChar char="•"/>
            </a:pPr>
            <a:endParaRPr lang="en-US" sz="1800" kern="50" dirty="0">
              <a:effectLst/>
              <a:latin typeface="Times New Roman" panose="02020603050405020304" pitchFamily="18" charset="0"/>
              <a:ea typeface="SimSun" panose="02010600030101010101" pitchFamily="2" charset="-122"/>
              <a:cs typeface="Mangal" panose="02040503050203030202" pitchFamily="18" charset="0"/>
            </a:endParaRPr>
          </a:p>
          <a:p>
            <a:endParaRPr lang="en-US" dirty="0"/>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336" y="460076"/>
            <a:ext cx="4598104" cy="1115944"/>
          </a:xfrm>
          <a:prstGeom prst="rect">
            <a:avLst/>
          </a:prstGeom>
        </p:spPr>
      </p:pic>
      <p:sp>
        <p:nvSpPr>
          <p:cNvPr id="4" name="Footer Placeholder 3">
            <a:extLst>
              <a:ext uri="{FF2B5EF4-FFF2-40B4-BE49-F238E27FC236}">
                <a16:creationId xmlns:a16="http://schemas.microsoft.com/office/drawing/2014/main" id="{26E2BF51-D5B1-488B-956B-B880ABC18C02}"/>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A79E96D4-241A-400A-9FC9-1D679FB2E61B}"/>
              </a:ext>
            </a:extLst>
          </p:cNvPr>
          <p:cNvSpPr>
            <a:spLocks noGrp="1"/>
          </p:cNvSpPr>
          <p:nvPr>
            <p:ph type="sldNum" sz="quarter" idx="12"/>
          </p:nvPr>
        </p:nvSpPr>
        <p:spPr/>
        <p:txBody>
          <a:bodyPr/>
          <a:lstStyle/>
          <a:p>
            <a:fld id="{F4605607-4D65-4710-A629-CB9E8549A75A}" type="slidenum">
              <a:rPr lang="en-US" smtClean="0"/>
              <a:t>2</a:t>
            </a:fld>
            <a:endParaRPr lang="en-US"/>
          </a:p>
        </p:txBody>
      </p:sp>
    </p:spTree>
    <p:extLst>
      <p:ext uri="{BB962C8B-B14F-4D97-AF65-F5344CB8AC3E}">
        <p14:creationId xmlns:p14="http://schemas.microsoft.com/office/powerpoint/2010/main" val="121045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Trustee-Leo</a:t>
            </a:r>
            <a:endParaRPr lang="en-US" dirty="0"/>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4D6DB004-E2FA-4FA4-84E7-B74A1A9D4567}"/>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5F6B45E5-8293-4C1A-81D7-D14EA7941D90}"/>
              </a:ext>
            </a:extLst>
          </p:cNvPr>
          <p:cNvSpPr>
            <a:spLocks noGrp="1"/>
          </p:cNvSpPr>
          <p:nvPr>
            <p:ph type="sldNum" sz="quarter" idx="12"/>
          </p:nvPr>
        </p:nvSpPr>
        <p:spPr/>
        <p:txBody>
          <a:bodyPr/>
          <a:lstStyle/>
          <a:p>
            <a:fld id="{F4605607-4D65-4710-A629-CB9E8549A75A}" type="slidenum">
              <a:rPr lang="en-US" smtClean="0"/>
              <a:t>3</a:t>
            </a:fld>
            <a:endParaRPr lang="en-US"/>
          </a:p>
        </p:txBody>
      </p:sp>
      <p:sp>
        <p:nvSpPr>
          <p:cNvPr id="3" name="TextBox 2">
            <a:extLst>
              <a:ext uri="{FF2B5EF4-FFF2-40B4-BE49-F238E27FC236}">
                <a16:creationId xmlns:a16="http://schemas.microsoft.com/office/drawing/2014/main" id="{8D824F20-58D8-4A8C-8C73-BD0711E842EF}"/>
              </a:ext>
            </a:extLst>
          </p:cNvPr>
          <p:cNvSpPr txBox="1"/>
          <p:nvPr/>
        </p:nvSpPr>
        <p:spPr>
          <a:xfrm>
            <a:off x="448574" y="2225615"/>
            <a:ext cx="11254596" cy="5859681"/>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Completed Lexipol they are formatting and then will be ready for approval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House at 5850 Shoreland is being taken down and cleaned up delay with gas company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Blight calls and showing up at my office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Web-site updates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Continued Working with Eric Hart on project to put logs on excel doc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Obtained Static IP address need to reload router for complete network change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Continue working with Bryon to setup his building after sale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BWC about opening claim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Multiple discussions with Prosecutor about on going issues in Township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Working on cleaning out Blessing building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Reviewing budget status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Continue to monitor 911 consolidation and what it will mean for Township going forward.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Team meetings with Fire &amp; Roads including announcing premium pay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sz="1100" dirty="0"/>
          </a:p>
          <a:p>
            <a:endParaRPr lang="en-US" sz="1100" dirty="0"/>
          </a:p>
        </p:txBody>
      </p:sp>
    </p:spTree>
    <p:extLst>
      <p:ext uri="{BB962C8B-B14F-4D97-AF65-F5344CB8AC3E}">
        <p14:creationId xmlns:p14="http://schemas.microsoft.com/office/powerpoint/2010/main" val="92197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Trustee-Kellie</a:t>
            </a:r>
            <a:r>
              <a:rPr lang="en-US"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TextBox 2">
            <a:extLst>
              <a:ext uri="{FF2B5EF4-FFF2-40B4-BE49-F238E27FC236}">
                <a16:creationId xmlns:a16="http://schemas.microsoft.com/office/drawing/2014/main" id="{B5BC3BD8-A9FF-4ECD-B5C5-EFD9CD473538}"/>
              </a:ext>
            </a:extLst>
          </p:cNvPr>
          <p:cNvSpPr txBox="1"/>
          <p:nvPr/>
        </p:nvSpPr>
        <p:spPr>
          <a:xfrm>
            <a:off x="149526" y="1979823"/>
            <a:ext cx="11927456" cy="4710023"/>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0F05C938-5D73-4F5E-96D5-5A21C532E387}"/>
              </a:ext>
            </a:extLst>
          </p:cNvPr>
          <p:cNvSpPr txBox="1"/>
          <p:nvPr/>
        </p:nvSpPr>
        <p:spPr>
          <a:xfrm>
            <a:off x="632604" y="2015610"/>
            <a:ext cx="11927456" cy="6060826"/>
          </a:xfrm>
          <a:prstGeom prst="rect">
            <a:avLst/>
          </a:prstGeom>
          <a:noFill/>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Wrote newsletter and posted to website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Up date website with changes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Met with task force to discuss 911 funding model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Finalized bid and posted to the website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Reviewed a new finding on the audit and circled a reply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Updated the priority list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Went to look at died trees of a neighbor – suggest we wait to see how they look in the Spring</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Update Priority List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Review OVI Grant 2021</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Review revenue loss spreadsheet for ARP funds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Discussed revenue loss with county and setting up a call with Shelly and their financial team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Tour road garages and shelter house garage - will discuss observation of each at the meeting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Blade contacted the trustees – called them back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Discussing with legal counsel if we have bids and next steps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Review OVI grant – voted to not renew in 2021 on 12/17/2020 – ended 9/30/2021</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Looked at tow lot – size space and what is currently in the tow lot </a:t>
            </a:r>
          </a:p>
          <a:p>
            <a:pPr marL="342900" marR="0" lvl="0"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Regular duties – review and sign checks and review the current balance of funds </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050" dirty="0">
              <a:effectLst/>
              <a:latin typeface="Arial" panose="020B0604020202020204" pitchFamily="34" charset="0"/>
              <a:ea typeface="Arial" panose="020B0604020202020204" pitchFamily="34" charset="0"/>
            </a:endParaRPr>
          </a:p>
        </p:txBody>
      </p:sp>
      <p:sp>
        <p:nvSpPr>
          <p:cNvPr id="6" name="Footer Placeholder 5">
            <a:extLst>
              <a:ext uri="{FF2B5EF4-FFF2-40B4-BE49-F238E27FC236}">
                <a16:creationId xmlns:a16="http://schemas.microsoft.com/office/drawing/2014/main" id="{33D24417-0CC0-438E-8B9F-2CBDBDD5C876}"/>
              </a:ext>
            </a:extLst>
          </p:cNvPr>
          <p:cNvSpPr>
            <a:spLocks noGrp="1"/>
          </p:cNvSpPr>
          <p:nvPr>
            <p:ph type="ftr" sz="quarter" idx="11"/>
          </p:nvPr>
        </p:nvSpPr>
        <p:spPr/>
        <p:txBody>
          <a:bodyPr/>
          <a:lstStyle/>
          <a:p>
            <a:r>
              <a:rPr lang="en-US" dirty="0"/>
              <a:t> October 12, 2021 </a:t>
            </a:r>
          </a:p>
        </p:txBody>
      </p:sp>
      <p:sp>
        <p:nvSpPr>
          <p:cNvPr id="7" name="Slide Number Placeholder 6">
            <a:extLst>
              <a:ext uri="{FF2B5EF4-FFF2-40B4-BE49-F238E27FC236}">
                <a16:creationId xmlns:a16="http://schemas.microsoft.com/office/drawing/2014/main" id="{CD4AE37D-F66D-4CA1-AC39-5B34544A6FA1}"/>
              </a:ext>
            </a:extLst>
          </p:cNvPr>
          <p:cNvSpPr>
            <a:spLocks noGrp="1"/>
          </p:cNvSpPr>
          <p:nvPr>
            <p:ph type="sldNum" sz="quarter" idx="12"/>
          </p:nvPr>
        </p:nvSpPr>
        <p:spPr/>
        <p:txBody>
          <a:bodyPr/>
          <a:lstStyle/>
          <a:p>
            <a:fld id="{F4605607-4D65-4710-A629-CB9E8549A75A}" type="slidenum">
              <a:rPr lang="en-US" smtClean="0"/>
              <a:t>4</a:t>
            </a:fld>
            <a:endParaRPr lang="en-US"/>
          </a:p>
        </p:txBody>
      </p:sp>
    </p:spTree>
    <p:extLst>
      <p:ext uri="{BB962C8B-B14F-4D97-AF65-F5344CB8AC3E}">
        <p14:creationId xmlns:p14="http://schemas.microsoft.com/office/powerpoint/2010/main" val="185309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Fiscal Officer</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5</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612475" y="2104846"/>
            <a:ext cx="10817524" cy="3454792"/>
          </a:xfrm>
          <a:prstGeom prst="rect">
            <a:avLst/>
          </a:prstGeom>
          <a:noFill/>
        </p:spPr>
        <p:txBody>
          <a:bodyPr wrap="square" rtlCol="0">
            <a:spAutoFit/>
          </a:bodyPr>
          <a:lstStyle/>
          <a:p>
            <a:pPr marL="0" marR="0">
              <a:spcBef>
                <a:spcPts val="0"/>
              </a:spcBef>
              <a:spcAft>
                <a:spcPts val="0"/>
              </a:spcAft>
            </a:pPr>
            <a:r>
              <a:rPr lang="en-US" sz="1050" dirty="0">
                <a:effectLst/>
                <a:latin typeface="Arial" panose="020B0604020202020204" pitchFamily="34" charset="0"/>
                <a:ea typeface="Times New Roman" panose="02020603050405020304" pitchFamily="18" charset="0"/>
              </a:rPr>
              <a:t> </a:t>
            </a:r>
          </a:p>
          <a:p>
            <a:pPr marL="457200" marR="0">
              <a:spcBef>
                <a:spcPts val="0"/>
              </a:spcBef>
              <a:spcAft>
                <a:spcPts val="0"/>
              </a:spcAft>
            </a:pPr>
            <a:r>
              <a:rPr lang="en-US" sz="1050" b="1" u="none" strike="noStrike" dirty="0">
                <a:effectLst/>
                <a:latin typeface="Arial" panose="020B0604020202020204" pitchFamily="34" charset="0"/>
                <a:ea typeface="Times New Roman" panose="02020603050405020304" pitchFamily="18" charset="0"/>
              </a:rPr>
              <a:t> </a:t>
            </a:r>
            <a:endParaRPr lang="en-US" sz="105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100" b="1" u="sng" dirty="0">
                <a:effectLst/>
                <a:latin typeface="Arial" panose="020B0604020202020204" pitchFamily="34" charset="0"/>
                <a:ea typeface="Times New Roman" panose="02020603050405020304" pitchFamily="18" charset="0"/>
              </a:rPr>
              <a:t>COVID Reporting - </a:t>
            </a:r>
            <a:r>
              <a:rPr lang="en-US" sz="1100" dirty="0">
                <a:effectLst/>
                <a:latin typeface="Arial" panose="020B0604020202020204" pitchFamily="34" charset="0"/>
                <a:ea typeface="Times New Roman" panose="02020603050405020304" pitchFamily="18" charset="0"/>
              </a:rPr>
              <a:t>Necessary reporting for our COVID account complete and sent to Office of Budget Management (OBM).  Balance remaining of $10,075.90 expires December 31</a:t>
            </a:r>
            <a:r>
              <a:rPr lang="en-US" sz="1100" baseline="30000" dirty="0">
                <a:effectLst/>
                <a:latin typeface="Arial" panose="020B0604020202020204" pitchFamily="34" charset="0"/>
                <a:ea typeface="Times New Roman" panose="02020603050405020304" pitchFamily="18" charset="0"/>
              </a:rPr>
              <a:t>st</a:t>
            </a:r>
            <a:r>
              <a:rPr lang="en-US" sz="1100" dirty="0">
                <a:effectLst/>
                <a:latin typeface="Arial" panose="020B0604020202020204" pitchFamily="34" charset="0"/>
                <a:ea typeface="Times New Roman" panose="02020603050405020304" pitchFamily="18" charset="0"/>
              </a:rPr>
              <a:t>, 2021.     </a:t>
            </a:r>
          </a:p>
          <a:p>
            <a:pPr marR="0">
              <a:spcBef>
                <a:spcPts val="0"/>
              </a:spcBef>
              <a:spcAft>
                <a:spcPts val="0"/>
              </a:spcAft>
            </a:pPr>
            <a:r>
              <a:rPr lang="en-US" sz="1100" b="1" u="none" strike="noStrike" dirty="0">
                <a:effectLst/>
                <a:latin typeface="Arial" panose="020B0604020202020204" pitchFamily="34" charset="0"/>
                <a:ea typeface="Times New Roman" panose="02020603050405020304" pitchFamily="18" charset="0"/>
              </a:rPr>
              <a:t> </a:t>
            </a:r>
            <a:endParaRPr lang="en-US" sz="110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100" b="1" u="sng" dirty="0">
                <a:effectLst/>
                <a:latin typeface="Arial" panose="020B0604020202020204" pitchFamily="34" charset="0"/>
                <a:ea typeface="Times New Roman" panose="02020603050405020304" pitchFamily="18" charset="0"/>
              </a:rPr>
              <a:t>Audit - </a:t>
            </a:r>
            <a:r>
              <a:rPr lang="en-US" sz="1100" u="sng" dirty="0">
                <a:effectLst/>
                <a:latin typeface="Arial" panose="020B0604020202020204" pitchFamily="34" charset="0"/>
                <a:ea typeface="Times New Roman" panose="02020603050405020304" pitchFamily="18" charset="0"/>
              </a:rPr>
              <a:t> </a:t>
            </a:r>
            <a:r>
              <a:rPr lang="en-US" sz="1100" dirty="0">
                <a:effectLst/>
                <a:latin typeface="Arial" panose="020B0604020202020204" pitchFamily="34" charset="0"/>
                <a:ea typeface="Times New Roman" panose="02020603050405020304" pitchFamily="18" charset="0"/>
              </a:rPr>
              <a:t>Submitted additional reports to Auditor that were recently requested to finalize and complete audit.  Should be receiving exit and finalization within the next week or two. </a:t>
            </a:r>
          </a:p>
          <a:p>
            <a:pPr marR="0">
              <a:spcBef>
                <a:spcPts val="0"/>
              </a:spcBef>
              <a:spcAft>
                <a:spcPts val="0"/>
              </a:spcAft>
            </a:pPr>
            <a:endParaRPr lang="en-US" sz="110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 Resolutions and requests for amended certificate of estimated resources sent to Lucas County Auditor’s office.  </a:t>
            </a:r>
          </a:p>
          <a:p>
            <a:pPr marR="0">
              <a:spcBef>
                <a:spcPts val="0"/>
              </a:spcBef>
              <a:spcAft>
                <a:spcPts val="0"/>
              </a:spcAft>
            </a:pPr>
            <a:endParaRPr lang="en-US" sz="110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100" b="1" u="sng" dirty="0">
                <a:effectLst/>
                <a:latin typeface="Arial" panose="020B0604020202020204" pitchFamily="34" charset="0"/>
                <a:ea typeface="Times New Roman" panose="02020603050405020304" pitchFamily="18" charset="0"/>
              </a:rPr>
              <a:t>Quarterly Reports</a:t>
            </a:r>
            <a:endParaRPr lang="en-US" sz="1100" dirty="0">
              <a:effectLst/>
              <a:latin typeface="Arial" panose="020B0604020202020204" pitchFamily="34" charset="0"/>
              <a:ea typeface="Times New Roman" panose="02020603050405020304" pitchFamily="18" charset="0"/>
            </a:endParaRPr>
          </a:p>
          <a:p>
            <a:pPr marR="0">
              <a:spcBef>
                <a:spcPts val="0"/>
              </a:spcBef>
              <a:spcAft>
                <a:spcPts val="0"/>
              </a:spcAft>
            </a:pPr>
            <a:endParaRPr lang="en-US" sz="110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Federal 941, ODJFS and OPERS reports are to be submitted by Oct 30</a:t>
            </a:r>
            <a:r>
              <a:rPr lang="en-US" sz="1100" baseline="30000" dirty="0">
                <a:effectLst/>
                <a:latin typeface="Arial" panose="020B0604020202020204" pitchFamily="34" charset="0"/>
                <a:ea typeface="Times New Roman" panose="02020603050405020304" pitchFamily="18" charset="0"/>
              </a:rPr>
              <a:t>th</a:t>
            </a:r>
            <a:r>
              <a:rPr lang="en-US" sz="1100" dirty="0">
                <a:effectLst/>
                <a:latin typeface="Arial" panose="020B0604020202020204" pitchFamily="34" charset="0"/>
                <a:ea typeface="Times New Roman" panose="02020603050405020304" pitchFamily="18" charset="0"/>
              </a:rPr>
              <a:t>.  </a:t>
            </a:r>
          </a:p>
          <a:p>
            <a:pPr marR="0">
              <a:spcBef>
                <a:spcPts val="0"/>
              </a:spcBef>
              <a:spcAft>
                <a:spcPts val="0"/>
              </a:spcAft>
            </a:pPr>
            <a:r>
              <a:rPr lang="en-US" sz="1100" b="1" u="none" strike="noStrike" dirty="0">
                <a:effectLst/>
                <a:latin typeface="Arial" panose="020B0604020202020204" pitchFamily="34" charset="0"/>
                <a:ea typeface="Times New Roman" panose="02020603050405020304" pitchFamily="18" charset="0"/>
              </a:rPr>
              <a:t> </a:t>
            </a:r>
            <a:endParaRPr lang="en-US" sz="110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100" b="1" u="sng" dirty="0">
                <a:effectLst/>
                <a:latin typeface="Arial" panose="020B0604020202020204" pitchFamily="34" charset="0"/>
                <a:ea typeface="Times New Roman" panose="02020603050405020304" pitchFamily="18" charset="0"/>
              </a:rPr>
              <a:t>Premium Pay</a:t>
            </a:r>
            <a:endParaRPr lang="en-US" sz="1100" dirty="0">
              <a:effectLst/>
              <a:latin typeface="Arial" panose="020B0604020202020204" pitchFamily="34" charset="0"/>
              <a:ea typeface="Times New Roman" panose="02020603050405020304" pitchFamily="18" charset="0"/>
            </a:endParaRPr>
          </a:p>
          <a:p>
            <a:pPr marR="0">
              <a:spcBef>
                <a:spcPts val="0"/>
              </a:spcBef>
              <a:spcAft>
                <a:spcPts val="0"/>
              </a:spcAft>
            </a:pPr>
            <a:endParaRPr lang="en-US" sz="1100" dirty="0">
              <a:effectLst/>
              <a:latin typeface="Arial" panose="020B0604020202020204" pitchFamily="34" charset="0"/>
              <a:ea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Sent email and waiting on response from Prosecuting Attorney for answers in order to use the Local Fiscal Recovery Fund money for implementing the Premium Pay to employees. </a:t>
            </a:r>
          </a:p>
          <a:p>
            <a:pPr marR="0">
              <a:spcBef>
                <a:spcPts val="0"/>
              </a:spcBef>
              <a:spcAft>
                <a:spcPts val="0"/>
              </a:spcAft>
            </a:pPr>
            <a:endParaRPr lang="en-US" sz="11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050" b="1" u="none" strike="noStrike" dirty="0">
                <a:effectLst/>
                <a:latin typeface="Arial" panose="020B0604020202020204" pitchFamily="34" charset="0"/>
                <a:ea typeface="Times New Roman" panose="02020603050405020304" pitchFamily="18" charset="0"/>
              </a:rPr>
              <a:t> </a:t>
            </a:r>
            <a:endParaRPr lang="en-US" sz="105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79508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Roads &amp; Parks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6</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816634" y="2369389"/>
            <a:ext cx="10817524" cy="4308872"/>
          </a:xfrm>
          <a:prstGeom prst="rect">
            <a:avLst/>
          </a:prstGeom>
          <a:noFill/>
        </p:spPr>
        <p:txBody>
          <a:bodyPr wrap="square" rtlCol="0">
            <a:spAutoFit/>
          </a:bodyPr>
          <a:lstStyle/>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Spoke with County $75.00 per mile of Right of Way for grass cutting. $300.00 per parcel for grass cutting.</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Talking with Toledo Edison &amp; Columbia Gas on Tree had to prove to them they own lot. I looked it up on Aries and sent everything to them.</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Met with Shelly Working on Budget with her</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Had a safety meeting at Shoreland park with the crew went over Winter Plowing, Leaf pickup and just general conversation.</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Met with Trustee Brittson and crew talking about new Hires and expectations of employees I currently have. Working hours, hours wanted </a:t>
            </a:r>
            <a:r>
              <a:rPr lang="en-US" sz="1600" kern="150" dirty="0" err="1">
                <a:effectLst/>
                <a:latin typeface="Arial" panose="020B0604020202020204" pitchFamily="34" charset="0"/>
                <a:ea typeface="Arial Unicode MS"/>
                <a:cs typeface="Arial" panose="020B0604020202020204" pitchFamily="34" charset="0"/>
              </a:rPr>
              <a:t>ect</a:t>
            </a:r>
            <a:r>
              <a:rPr lang="en-US" sz="1600" kern="150" dirty="0">
                <a:effectLst/>
                <a:latin typeface="Arial" panose="020B0604020202020204" pitchFamily="34" charset="0"/>
                <a:ea typeface="Arial Unicode MS"/>
                <a:cs typeface="Arial" panose="020B0604020202020204" pitchFamily="34" charset="0"/>
              </a:rPr>
              <a:t>.</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Picked up New Villamar Park Sign.</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Working with Detroit Salt on quotes and W9.</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Spoke to Perfect Sweep (Bill) regards the street swiping they are going to go back and resweeps two areas off </a:t>
            </a:r>
            <a:r>
              <a:rPr lang="en-US" sz="1600" kern="150" dirty="0" err="1">
                <a:effectLst/>
                <a:latin typeface="Arial" panose="020B0604020202020204" pitchFamily="34" charset="0"/>
                <a:ea typeface="Arial Unicode MS"/>
                <a:cs typeface="Arial" panose="020B0604020202020204" pitchFamily="34" charset="0"/>
              </a:rPr>
              <a:t>Suder</a:t>
            </a:r>
            <a:r>
              <a:rPr lang="en-US" sz="1600" kern="150" dirty="0">
                <a:effectLst/>
                <a:latin typeface="Arial" panose="020B0604020202020204" pitchFamily="34" charset="0"/>
                <a:ea typeface="Arial Unicode MS"/>
                <a:cs typeface="Arial" panose="020B0604020202020204" pitchFamily="34" charset="0"/>
              </a:rPr>
              <a:t> Av. Before I ok their bill.</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Preparing for Tree planting Called OUPS before we dig anything.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Picked up two animals on Shoreland Road </a:t>
            </a: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600" kern="150" dirty="0">
                <a:effectLst/>
                <a:latin typeface="Arial" panose="020B0604020202020204" pitchFamily="34" charset="0"/>
                <a:ea typeface="Arial Unicode MS"/>
                <a:cs typeface="Arial" panose="020B0604020202020204" pitchFamily="34" charset="0"/>
              </a:rPr>
              <a:t>Had dumpster removed from Blessing after we cleaned out old Police Garage, trash in back garage and inside gate three next to Salt Shed.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02143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normAutofit/>
          </a:bodyPr>
          <a:lstStyle/>
          <a:p>
            <a:pPr algn="ctr"/>
            <a:r>
              <a:rPr lang="en-US" sz="2800" dirty="0"/>
              <a:t>Fire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8A3F305-4B4A-4B17-818C-1808311B3CE4}"/>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2DC7DFDD-BC62-44ED-9CDA-5C19BEDD4E75}"/>
              </a:ext>
            </a:extLst>
          </p:cNvPr>
          <p:cNvSpPr>
            <a:spLocks noGrp="1"/>
          </p:cNvSpPr>
          <p:nvPr>
            <p:ph type="sldNum" sz="quarter" idx="12"/>
          </p:nvPr>
        </p:nvSpPr>
        <p:spPr/>
        <p:txBody>
          <a:bodyPr/>
          <a:lstStyle/>
          <a:p>
            <a:fld id="{F4605607-4D65-4710-A629-CB9E8549A75A}" type="slidenum">
              <a:rPr lang="en-US" smtClean="0"/>
              <a:t>7</a:t>
            </a:fld>
            <a:endParaRPr lang="en-US"/>
          </a:p>
        </p:txBody>
      </p:sp>
      <p:sp>
        <p:nvSpPr>
          <p:cNvPr id="3" name="TextBox 2">
            <a:extLst>
              <a:ext uri="{FF2B5EF4-FFF2-40B4-BE49-F238E27FC236}">
                <a16:creationId xmlns:a16="http://schemas.microsoft.com/office/drawing/2014/main" id="{9AFA1B94-014C-403D-BA05-5B31DE6023D9}"/>
              </a:ext>
            </a:extLst>
          </p:cNvPr>
          <p:cNvSpPr txBox="1"/>
          <p:nvPr/>
        </p:nvSpPr>
        <p:spPr>
          <a:xfrm flipH="1">
            <a:off x="763437" y="2656936"/>
            <a:ext cx="10590363" cy="2585323"/>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Calibri" panose="020F0502020204030204" pitchFamily="34" charset="0"/>
                <a:cs typeface="Arial" panose="020B0604020202020204" pitchFamily="34" charset="0"/>
              </a:rPr>
              <a:t>Firefighter/EMT Les </a:t>
            </a:r>
            <a:r>
              <a:rPr lang="en-US" sz="1600" dirty="0" err="1">
                <a:effectLst/>
                <a:latin typeface="Arial" panose="020B0604020202020204" pitchFamily="34" charset="0"/>
                <a:ea typeface="Calibri" panose="020F0502020204030204" pitchFamily="34" charset="0"/>
                <a:cs typeface="Arial" panose="020B0604020202020204" pitchFamily="34" charset="0"/>
              </a:rPr>
              <a:t>Lundquest</a:t>
            </a:r>
            <a:r>
              <a:rPr lang="en-US" sz="1600" dirty="0">
                <a:effectLst/>
                <a:latin typeface="Arial" panose="020B0604020202020204" pitchFamily="34" charset="0"/>
                <a:ea typeface="Calibri" panose="020F0502020204030204" pitchFamily="34" charset="0"/>
                <a:cs typeface="Arial" panose="020B0604020202020204" pitchFamily="34" charset="0"/>
              </a:rPr>
              <a:t> has requested a leave of absence for personal reasons effective 10-6-21. </a:t>
            </a:r>
          </a:p>
          <a:p>
            <a:pPr marL="0" marR="0">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Calibri" panose="020F0502020204030204" pitchFamily="34" charset="0"/>
                <a:cs typeface="Arial" panose="020B0604020202020204" pitchFamily="34" charset="0"/>
              </a:rPr>
              <a:t>P &amp; R communications will be at station on 10-12-21 to program all fire department mobile and portable radios to the new LC RCOG 911 radio template. </a:t>
            </a:r>
          </a:p>
          <a:p>
            <a:pPr marL="457200" marR="0">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Calibri" panose="020F0502020204030204" pitchFamily="34" charset="0"/>
                <a:cs typeface="Arial" panose="020B0604020202020204" pitchFamily="34" charset="0"/>
              </a:rPr>
              <a:t>All WTFD members have been trained to the new LC RCOG 911 radio procedures. </a:t>
            </a:r>
          </a:p>
          <a:p>
            <a:pPr marL="457200" marR="0">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Calibri" panose="020F0502020204030204" pitchFamily="34" charset="0"/>
                <a:cs typeface="Arial" panose="020B0604020202020204" pitchFamily="34" charset="0"/>
              </a:rPr>
              <a:t>The Shoreland Firefighters Association will host their annual Feather Party fundraiser on November 19</a:t>
            </a:r>
            <a:r>
              <a:rPr lang="en-US" sz="1600" baseline="30000" dirty="0">
                <a:effectLst/>
                <a:latin typeface="Arial" panose="020B0604020202020204" pitchFamily="34" charset="0"/>
                <a:ea typeface="Calibri" panose="020F0502020204030204" pitchFamily="34" charset="0"/>
                <a:cs typeface="Arial" panose="020B0604020202020204" pitchFamily="34" charset="0"/>
              </a:rPr>
              <a:t>th</a:t>
            </a:r>
            <a:r>
              <a:rPr lang="en-US" sz="1600" dirty="0">
                <a:effectLst/>
                <a:latin typeface="Arial" panose="020B0604020202020204" pitchFamily="34" charset="0"/>
                <a:ea typeface="Calibri" panose="020F0502020204030204" pitchFamily="34" charset="0"/>
                <a:cs typeface="Arial" panose="020B0604020202020204" pitchFamily="34" charset="0"/>
              </a:rPr>
              <a:t> and 20</a:t>
            </a:r>
            <a:r>
              <a:rPr lang="en-US" sz="1600" baseline="30000" dirty="0">
                <a:effectLst/>
                <a:latin typeface="Arial" panose="020B0604020202020204" pitchFamily="34" charset="0"/>
                <a:ea typeface="Calibri" panose="020F0502020204030204" pitchFamily="34" charset="0"/>
                <a:cs typeface="Arial" panose="020B0604020202020204" pitchFamily="34" charset="0"/>
              </a:rPr>
              <a:t>th</a:t>
            </a:r>
            <a:r>
              <a:rPr lang="en-US" sz="1600" dirty="0">
                <a:effectLst/>
                <a:latin typeface="Arial" panose="020B0604020202020204" pitchFamily="34" charset="0"/>
                <a:ea typeface="Calibri" panose="020F0502020204030204" pitchFamily="34" charset="0"/>
                <a:cs typeface="Arial" panose="020B0604020202020204" pitchFamily="34" charset="0"/>
              </a:rPr>
              <a:t>. Location will be the Shoreland Park shelter house.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84150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549358"/>
          </a:xfrm>
        </p:spPr>
        <p:txBody>
          <a:bodyPr>
            <a:normAutofit/>
          </a:bodyPr>
          <a:lstStyle/>
          <a:p>
            <a:pPr algn="ctr"/>
            <a:r>
              <a:rPr lang="en-US" sz="2800" dirty="0"/>
              <a:t>Police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00965D3-A8ED-46EE-BFAA-8710BBCF6099}"/>
              </a:ext>
            </a:extLst>
          </p:cNvPr>
          <p:cNvSpPr>
            <a:spLocks noGrp="1"/>
          </p:cNvSpPr>
          <p:nvPr>
            <p:ph type="ftr" sz="quarter" idx="11"/>
          </p:nvPr>
        </p:nvSpPr>
        <p:spPr/>
        <p:txBody>
          <a:bodyPr/>
          <a:lstStyle/>
          <a:p>
            <a:r>
              <a:rPr lang="en-US" dirty="0"/>
              <a:t> October 12, 2021 </a:t>
            </a:r>
          </a:p>
        </p:txBody>
      </p:sp>
      <p:sp>
        <p:nvSpPr>
          <p:cNvPr id="6" name="Slide Number Placeholder 5">
            <a:extLst>
              <a:ext uri="{FF2B5EF4-FFF2-40B4-BE49-F238E27FC236}">
                <a16:creationId xmlns:a16="http://schemas.microsoft.com/office/drawing/2014/main" id="{9AD3DD47-02B5-4285-AA7C-0BB6D2B8DBB8}"/>
              </a:ext>
            </a:extLst>
          </p:cNvPr>
          <p:cNvSpPr>
            <a:spLocks noGrp="1"/>
          </p:cNvSpPr>
          <p:nvPr>
            <p:ph type="sldNum" sz="quarter" idx="12"/>
          </p:nvPr>
        </p:nvSpPr>
        <p:spPr/>
        <p:txBody>
          <a:bodyPr/>
          <a:lstStyle/>
          <a:p>
            <a:fld id="{F4605607-4D65-4710-A629-CB9E8549A75A}" type="slidenum">
              <a:rPr lang="en-US" smtClean="0"/>
              <a:t>8</a:t>
            </a:fld>
            <a:endParaRPr lang="en-US"/>
          </a:p>
        </p:txBody>
      </p:sp>
      <p:sp>
        <p:nvSpPr>
          <p:cNvPr id="3" name="TextBox 2">
            <a:extLst>
              <a:ext uri="{FF2B5EF4-FFF2-40B4-BE49-F238E27FC236}">
                <a16:creationId xmlns:a16="http://schemas.microsoft.com/office/drawing/2014/main" id="{6FFBEA22-FD72-47EC-93D5-7DBC0D9C0352}"/>
              </a:ext>
            </a:extLst>
          </p:cNvPr>
          <p:cNvSpPr txBox="1"/>
          <p:nvPr/>
        </p:nvSpPr>
        <p:spPr>
          <a:xfrm>
            <a:off x="356558" y="2138715"/>
            <a:ext cx="11072005" cy="1754326"/>
          </a:xfrm>
          <a:prstGeom prst="rect">
            <a:avLst/>
          </a:prstGeom>
          <a:noFill/>
        </p:spPr>
        <p:txBody>
          <a:bodyPr wrap="square" rtlCol="0">
            <a:spAutoFit/>
          </a:bodyPr>
          <a:lstStyle/>
          <a:p>
            <a:pPr marL="342900" marR="0" lvl="0" indent="-342900">
              <a:spcBef>
                <a:spcPts val="0"/>
              </a:spcBef>
              <a:spcAft>
                <a:spcPts val="0"/>
              </a:spcAft>
              <a:buSzPts val="1300"/>
              <a:buFont typeface="Times New Roman" panose="02020603050405020304" pitchFamily="18" charset="0"/>
              <a:buChar char="•"/>
              <a:tabLst>
                <a:tab pos="671195" algn="l"/>
                <a:tab pos="671830" algn="l"/>
              </a:tabLst>
            </a:pPr>
            <a:endParaRPr lang="en-US" sz="1800" dirty="0">
              <a:effectLst/>
              <a:latin typeface="Arial" panose="020B0604020202020204" pitchFamily="34" charset="0"/>
              <a:ea typeface="Times New Roman" panose="02020603050405020304" pitchFamily="18" charset="0"/>
            </a:endParaRPr>
          </a:p>
          <a:p>
            <a:pPr marL="0" marR="0">
              <a:spcBef>
                <a:spcPts val="5"/>
              </a:spcBef>
              <a:spcAft>
                <a:spcPts val="0"/>
              </a:spcAft>
            </a:pPr>
            <a:r>
              <a:rPr lang="en-US" sz="1800" dirty="0">
                <a:effectLst/>
                <a:latin typeface="Times New Roman" panose="02020603050405020304" pitchFamily="18"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500873DA-184C-48A3-B330-C5EE015FD480}"/>
              </a:ext>
            </a:extLst>
          </p:cNvPr>
          <p:cNvSpPr txBox="1"/>
          <p:nvPr/>
        </p:nvSpPr>
        <p:spPr>
          <a:xfrm>
            <a:off x="763437" y="2070340"/>
            <a:ext cx="10967049" cy="4483279"/>
          </a:xfrm>
          <a:prstGeom prst="rect">
            <a:avLst/>
          </a:prstGeom>
          <a:noFill/>
        </p:spPr>
        <p:txBody>
          <a:bodyPr wrap="square" rtlCol="0">
            <a:spAutoFit/>
          </a:bodyPr>
          <a:lstStyle/>
          <a:p>
            <a:pPr marL="742950" marR="0" indent="-285750">
              <a:spcBef>
                <a:spcPts val="50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D/C Hart and I attended a zoom meeting with Lexipol for an onboarding session. Was given the task of completing several chapters for the policies and procedures. Completed the preface, mission statement and working on  several chapters at a time.</a:t>
            </a:r>
          </a:p>
          <a:p>
            <a:pPr marL="742950" marR="0" indent="-285750">
              <a:spcBef>
                <a:spcPts val="50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Attended zoom meeting October 6</a:t>
            </a:r>
            <a:r>
              <a:rPr lang="en-US" sz="1600" baseline="30000" dirty="0">
                <a:effectLst/>
                <a:latin typeface="Times New Roman" panose="02020603050405020304" pitchFamily="18" charset="0"/>
                <a:ea typeface="Times New Roman" panose="02020603050405020304" pitchFamily="18" charset="0"/>
              </a:rPr>
              <a:t>th</a:t>
            </a:r>
            <a:r>
              <a:rPr lang="en-US" sz="1600" dirty="0">
                <a:effectLst/>
                <a:latin typeface="Times New Roman" panose="02020603050405020304" pitchFamily="18" charset="0"/>
                <a:ea typeface="Times New Roman" panose="02020603050405020304" pitchFamily="18" charset="0"/>
              </a:rPr>
              <a:t> for the Law Enforcement 9-1-1 TAC regarding the RCOG consolidation. The start date for the change is October 12</a:t>
            </a:r>
            <a:r>
              <a:rPr lang="en-US" sz="1600" baseline="30000" dirty="0">
                <a:effectLst/>
                <a:latin typeface="Times New Roman" panose="02020603050405020304" pitchFamily="18" charset="0"/>
                <a:ea typeface="Times New Roman" panose="02020603050405020304" pitchFamily="18" charset="0"/>
              </a:rPr>
              <a:t>th</a:t>
            </a:r>
            <a:r>
              <a:rPr lang="en-US" sz="1600" dirty="0">
                <a:effectLst/>
                <a:latin typeface="Times New Roman" panose="02020603050405020304" pitchFamily="18" charset="0"/>
                <a:ea typeface="Times New Roman" panose="02020603050405020304" pitchFamily="18" charset="0"/>
              </a:rPr>
              <a:t>. The Sheriff is reviewing and putting together a new mutual aide agreement with all area police agencies. Old one is from 2012.</a:t>
            </a:r>
          </a:p>
          <a:p>
            <a:pPr marL="742950" marR="0" indent="-285750">
              <a:spcBef>
                <a:spcPts val="50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The U.S. Marshall’s and the fugitive task force will be conducting a Domestic Violence Round-up on Wednesday October 27</a:t>
            </a:r>
            <a:r>
              <a:rPr lang="en-US" sz="1600" baseline="30000" dirty="0">
                <a:effectLst/>
                <a:latin typeface="Times New Roman" panose="02020603050405020304" pitchFamily="18" charset="0"/>
                <a:ea typeface="Times New Roman" panose="02020603050405020304" pitchFamily="18" charset="0"/>
              </a:rPr>
              <a:t>th</a:t>
            </a:r>
            <a:r>
              <a:rPr lang="en-US" sz="1600" dirty="0">
                <a:effectLst/>
                <a:latin typeface="Times New Roman" panose="02020603050405020304" pitchFamily="18" charset="0"/>
                <a:ea typeface="Times New Roman" panose="02020603050405020304" pitchFamily="18" charset="0"/>
              </a:rPr>
              <a:t>, 2021. They are asking for each agency to send 1 or 2 officers to participate. </a:t>
            </a:r>
          </a:p>
          <a:p>
            <a:pPr marL="742950" marR="0" indent="-285750">
              <a:spcBef>
                <a:spcPts val="50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The September OVI task force invoice submitted for reimbursement.</a:t>
            </a:r>
          </a:p>
          <a:p>
            <a:pPr marL="742950" marR="0" indent="-285750">
              <a:spcBef>
                <a:spcPts val="50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The monthly statistics being submitted to board.</a:t>
            </a:r>
          </a:p>
          <a:p>
            <a:pPr marL="742950" marR="0" indent="-285750">
              <a:spcBef>
                <a:spcPts val="50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Working to clear the unclaimed bikes from small back garage on Blessing Drive and dispose of unused property.</a:t>
            </a:r>
          </a:p>
          <a:p>
            <a:pPr marL="742950" marR="0" indent="-285750">
              <a:spcBef>
                <a:spcPts val="50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The DEA drug take back will be held Saturday October 23</a:t>
            </a:r>
            <a:r>
              <a:rPr lang="en-US" sz="1600" baseline="30000" dirty="0">
                <a:effectLst/>
                <a:latin typeface="Times New Roman" panose="02020603050405020304" pitchFamily="18" charset="0"/>
                <a:ea typeface="Times New Roman" panose="02020603050405020304" pitchFamily="18" charset="0"/>
              </a:rPr>
              <a:t>rd</a:t>
            </a:r>
            <a:r>
              <a:rPr lang="en-US" sz="1600" dirty="0">
                <a:effectLst/>
                <a:latin typeface="Times New Roman" panose="02020603050405020304" pitchFamily="18" charset="0"/>
                <a:ea typeface="Times New Roman" panose="02020603050405020304" pitchFamily="18" charset="0"/>
              </a:rPr>
              <a:t>. We will not be participating directly as they will have drop off locations at Kroger’s and Meijer’s in Point Place. We have permanent drop location at our office.</a:t>
            </a:r>
          </a:p>
          <a:p>
            <a:pPr marL="742950" marR="0" indent="-285750">
              <a:spcBef>
                <a:spcPts val="50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Requesting the board to approve the 2021-2022 Lucas County OVI task force agreement between agencies.</a:t>
            </a:r>
          </a:p>
          <a:p>
            <a:pPr marL="457200" marR="0">
              <a:spcBef>
                <a:spcPts val="500"/>
              </a:spcBef>
              <a:spcAft>
                <a:spcPts val="0"/>
              </a:spcAft>
            </a:pPr>
            <a:r>
              <a:rPr lang="en-US" sz="1600" dirty="0">
                <a:effectLst/>
                <a:latin typeface="Times New Roman" panose="02020603050405020304" pitchFamily="18" charset="0"/>
                <a:ea typeface="Times New Roman" panose="02020603050405020304" pitchFamily="18" charset="0"/>
              </a:rPr>
              <a:t> </a:t>
            </a: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771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94426"/>
          </a:xfrm>
        </p:spPr>
        <p:txBody>
          <a:bodyPr>
            <a:normAutofit/>
          </a:bodyPr>
          <a:lstStyle/>
          <a:p>
            <a:pPr algn="ctr"/>
            <a:r>
              <a:rPr lang="en-US" sz="1800" dirty="0"/>
              <a:t>Zoning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6" name="TextBox 5">
            <a:extLst>
              <a:ext uri="{FF2B5EF4-FFF2-40B4-BE49-F238E27FC236}">
                <a16:creationId xmlns:a16="http://schemas.microsoft.com/office/drawing/2014/main" id="{61D484D6-FAAD-4675-955C-C652EEDCD3F3}"/>
              </a:ext>
            </a:extLst>
          </p:cNvPr>
          <p:cNvSpPr txBox="1"/>
          <p:nvPr/>
        </p:nvSpPr>
        <p:spPr>
          <a:xfrm>
            <a:off x="500331" y="1916444"/>
            <a:ext cx="11386868" cy="2477601"/>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Continuing to work with Elaine at Lucas County Prosecutor’s office regarding property at 5420 Patriot (Whiting). </a:t>
            </a:r>
            <a:endParaRPr lang="en-US" sz="1800" dirty="0">
              <a:effectLst/>
              <a:latin typeface="Arial" panose="020B0604020202020204" pitchFamily="34" charset="0"/>
              <a:ea typeface="Times New Roman" panose="02020603050405020304" pitchFamily="18" charset="0"/>
            </a:endParaRPr>
          </a:p>
          <a:p>
            <a:pPr marL="45720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Working with property owner regarding 5952 Villamar (Ferguson). She is working on zoning concerns.</a:t>
            </a:r>
            <a:endParaRPr lang="en-US" sz="1800" dirty="0">
              <a:effectLst/>
              <a:latin typeface="Arial" panose="020B0604020202020204" pitchFamily="34" charset="0"/>
              <a:ea typeface="Times New Roman" panose="02020603050405020304" pitchFamily="18" charset="0"/>
            </a:endParaRPr>
          </a:p>
          <a:p>
            <a:pPr marL="22860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Drove Township and violations noted. Notices to be sent out. </a:t>
            </a:r>
            <a:endParaRPr lang="en-US" sz="18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Continuing to follow-up with previous violations that are moving forward on mitigating.   </a:t>
            </a:r>
            <a:endParaRPr lang="en-US" sz="1800" dirty="0">
              <a:effectLst/>
              <a:latin typeface="Arial" panose="020B0604020202020204" pitchFamily="34" charset="0"/>
              <a:ea typeface="Times New Roman" panose="02020603050405020304" pitchFamily="18" charset="0"/>
            </a:endParaRPr>
          </a:p>
          <a:p>
            <a:pPr marL="1371600" marR="0">
              <a:spcBef>
                <a:spcPts val="0"/>
              </a:spcBef>
              <a:spcAft>
                <a:spcPts val="0"/>
              </a:spcAft>
            </a:pPr>
            <a:r>
              <a:rPr lang="en-US" sz="1100" b="1" dirty="0">
                <a:effectLst/>
                <a:latin typeface="Arial" panose="020B0604020202020204" pitchFamily="34" charset="0"/>
                <a:ea typeface="Calibri" panose="020F0502020204030204" pitchFamily="34" charset="0"/>
              </a:rPr>
              <a:t> </a:t>
            </a:r>
            <a:endParaRPr lang="en-US" sz="1100" dirty="0">
              <a:effectLst/>
              <a:latin typeface="Arial" panose="020B0604020202020204" pitchFamily="34" charset="0"/>
              <a:ea typeface="Times New Roman" panose="02020603050405020304" pitchFamily="18" charset="0"/>
            </a:endParaRPr>
          </a:p>
        </p:txBody>
      </p:sp>
      <p:sp>
        <p:nvSpPr>
          <p:cNvPr id="7" name="Footer Placeholder 6">
            <a:extLst>
              <a:ext uri="{FF2B5EF4-FFF2-40B4-BE49-F238E27FC236}">
                <a16:creationId xmlns:a16="http://schemas.microsoft.com/office/drawing/2014/main" id="{B611B67D-395A-4D3C-AC6C-AD400E9DD860}"/>
              </a:ext>
            </a:extLst>
          </p:cNvPr>
          <p:cNvSpPr>
            <a:spLocks noGrp="1"/>
          </p:cNvSpPr>
          <p:nvPr>
            <p:ph type="ftr" sz="quarter" idx="11"/>
          </p:nvPr>
        </p:nvSpPr>
        <p:spPr/>
        <p:txBody>
          <a:bodyPr/>
          <a:lstStyle/>
          <a:p>
            <a:r>
              <a:rPr lang="en-US" dirty="0"/>
              <a:t> October 12, 2021 </a:t>
            </a:r>
          </a:p>
        </p:txBody>
      </p:sp>
      <p:sp>
        <p:nvSpPr>
          <p:cNvPr id="8" name="Slide Number Placeholder 7">
            <a:extLst>
              <a:ext uri="{FF2B5EF4-FFF2-40B4-BE49-F238E27FC236}">
                <a16:creationId xmlns:a16="http://schemas.microsoft.com/office/drawing/2014/main" id="{B88CE6BC-98B2-4839-95DC-AEAA595AA702}"/>
              </a:ext>
            </a:extLst>
          </p:cNvPr>
          <p:cNvSpPr>
            <a:spLocks noGrp="1"/>
          </p:cNvSpPr>
          <p:nvPr>
            <p:ph type="sldNum" sz="quarter" idx="12"/>
          </p:nvPr>
        </p:nvSpPr>
        <p:spPr/>
        <p:txBody>
          <a:bodyPr/>
          <a:lstStyle/>
          <a:p>
            <a:fld id="{F4605607-4D65-4710-A629-CB9E8549A75A}" type="slidenum">
              <a:rPr lang="en-US" smtClean="0"/>
              <a:t>9</a:t>
            </a:fld>
            <a:endParaRPr lang="en-US"/>
          </a:p>
        </p:txBody>
      </p:sp>
    </p:spTree>
    <p:extLst>
      <p:ext uri="{BB962C8B-B14F-4D97-AF65-F5344CB8AC3E}">
        <p14:creationId xmlns:p14="http://schemas.microsoft.com/office/powerpoint/2010/main" val="4052487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4388</TotalTime>
  <Words>1894</Words>
  <Application>Microsoft Office PowerPoint</Application>
  <PresentationFormat>Widescreen</PresentationFormat>
  <Paragraphs>234</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Symbol</vt:lpstr>
      <vt:lpstr>Tahoma</vt:lpstr>
      <vt:lpstr>Times New Roman</vt:lpstr>
      <vt:lpstr>Office Theme</vt:lpstr>
      <vt:lpstr>Washington Township Trustee Meeting</vt:lpstr>
      <vt:lpstr>Agenda for October 12, 2021 Meeting</vt:lpstr>
      <vt:lpstr>Trustee-Leo</vt:lpstr>
      <vt:lpstr>Trustee-Kellie </vt:lpstr>
      <vt:lpstr>Fiscal Officer</vt:lpstr>
      <vt:lpstr>Roads &amp; Parks Department</vt:lpstr>
      <vt:lpstr>Fire Department</vt:lpstr>
      <vt:lpstr>Police Department</vt:lpstr>
      <vt:lpstr>Zoning Department</vt:lpstr>
      <vt:lpstr>New Business</vt:lpstr>
      <vt:lpstr>Old Business</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Township Trustee Meeting</dc:title>
  <dc:creator>Leo Brittson</dc:creator>
  <cp:lastModifiedBy>Leo Brittson</cp:lastModifiedBy>
  <cp:revision>99</cp:revision>
  <dcterms:created xsi:type="dcterms:W3CDTF">2021-02-18T17:49:54Z</dcterms:created>
  <dcterms:modified xsi:type="dcterms:W3CDTF">2021-10-12T17:38:50Z</dcterms:modified>
</cp:coreProperties>
</file>