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71" r:id="rId4"/>
    <p:sldId id="259" r:id="rId5"/>
    <p:sldId id="260" r:id="rId6"/>
    <p:sldId id="273" r:id="rId7"/>
    <p:sldId id="261" r:id="rId8"/>
    <p:sldId id="258" r:id="rId9"/>
    <p:sldId id="262" r:id="rId10"/>
    <p:sldId id="264" r:id="rId11"/>
    <p:sldId id="265" r:id="rId12"/>
    <p:sldId id="27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38" autoAdjust="0"/>
  </p:normalViewPr>
  <p:slideViewPr>
    <p:cSldViewPr snapToGrid="0">
      <p:cViewPr varScale="1">
        <p:scale>
          <a:sx n="83" d="100"/>
          <a:sy n="83" d="100"/>
        </p:scale>
        <p:origin x="45" y="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o Brittson" userId="9736c29a338c9095" providerId="LiveId" clId="{D04285CE-2FC2-4FAC-9786-E04036B13864}"/>
    <pc:docChg chg="undo custSel addSld delSld modSld modMainMaster">
      <pc:chgData name="Leo Brittson" userId="9736c29a338c9095" providerId="LiveId" clId="{D04285CE-2FC2-4FAC-9786-E04036B13864}" dt="2021-07-27T02:27:06.349" v="602" actId="20577"/>
      <pc:docMkLst>
        <pc:docMk/>
      </pc:docMkLst>
      <pc:sldChg chg="modSp mod">
        <pc:chgData name="Leo Brittson" userId="9736c29a338c9095" providerId="LiveId" clId="{D04285CE-2FC2-4FAC-9786-E04036B13864}" dt="2021-07-23T18:30:45.609" v="205" actId="20577"/>
        <pc:sldMkLst>
          <pc:docMk/>
          <pc:sldMk cId="2719978119" sldId="256"/>
        </pc:sldMkLst>
        <pc:spChg chg="mod">
          <ac:chgData name="Leo Brittson" userId="9736c29a338c9095" providerId="LiveId" clId="{D04285CE-2FC2-4FAC-9786-E04036B13864}" dt="2021-07-23T18:30:33.713" v="201" actId="20577"/>
          <ac:spMkLst>
            <pc:docMk/>
            <pc:sldMk cId="2719978119" sldId="256"/>
            <ac:spMk id="3" creationId="{0F8907D6-5F59-49C3-A85D-FDD135BB5D14}"/>
          </ac:spMkLst>
        </pc:spChg>
        <pc:spChg chg="mod">
          <ac:chgData name="Leo Brittson" userId="9736c29a338c9095" providerId="LiveId" clId="{D04285CE-2FC2-4FAC-9786-E04036B13864}" dt="2021-07-23T18:30:45.609" v="205" actId="20577"/>
          <ac:spMkLst>
            <pc:docMk/>
            <pc:sldMk cId="2719978119" sldId="256"/>
            <ac:spMk id="4" creationId="{1F595025-ED4F-4A1C-998F-14F8CD3CC130}"/>
          </ac:spMkLst>
        </pc:spChg>
      </pc:sldChg>
      <pc:sldChg chg="modSp mod">
        <pc:chgData name="Leo Brittson" userId="9736c29a338c9095" providerId="LiveId" clId="{D04285CE-2FC2-4FAC-9786-E04036B13864}" dt="2021-07-23T18:42:52.669" v="260" actId="20577"/>
        <pc:sldMkLst>
          <pc:docMk/>
          <pc:sldMk cId="1210459451" sldId="257"/>
        </pc:sldMkLst>
        <pc:spChg chg="mod">
          <ac:chgData name="Leo Brittson" userId="9736c29a338c9095" providerId="LiveId" clId="{D04285CE-2FC2-4FAC-9786-E04036B13864}" dt="2021-07-23T16:56:49.205" v="3" actId="20577"/>
          <ac:spMkLst>
            <pc:docMk/>
            <pc:sldMk cId="1210459451" sldId="257"/>
            <ac:spMk id="2" creationId="{E8E85232-4314-4455-A2AC-B8CF1E96941B}"/>
          </ac:spMkLst>
        </pc:spChg>
        <pc:spChg chg="mod">
          <ac:chgData name="Leo Brittson" userId="9736c29a338c9095" providerId="LiveId" clId="{D04285CE-2FC2-4FAC-9786-E04036B13864}" dt="2021-07-23T18:42:52.669" v="260" actId="20577"/>
          <ac:spMkLst>
            <pc:docMk/>
            <pc:sldMk cId="1210459451" sldId="257"/>
            <ac:spMk id="3" creationId="{0F8907D6-5F59-49C3-A85D-FDD135BB5D14}"/>
          </ac:spMkLst>
        </pc:spChg>
        <pc:spChg chg="mod">
          <ac:chgData name="Leo Brittson" userId="9736c29a338c9095" providerId="LiveId" clId="{D04285CE-2FC2-4FAC-9786-E04036B13864}" dt="2021-07-23T16:56:25.200" v="0"/>
          <ac:spMkLst>
            <pc:docMk/>
            <pc:sldMk cId="1210459451" sldId="257"/>
            <ac:spMk id="4" creationId="{26E2BF51-D5B1-488B-956B-B880ABC18C02}"/>
          </ac:spMkLst>
        </pc:spChg>
      </pc:sldChg>
      <pc:sldChg chg="modSp">
        <pc:chgData name="Leo Brittson" userId="9736c29a338c9095" providerId="LiveId" clId="{D04285CE-2FC2-4FAC-9786-E04036B13864}" dt="2021-07-23T16:56:25.200" v="0"/>
        <pc:sldMkLst>
          <pc:docMk/>
          <pc:sldMk cId="2467715940" sldId="258"/>
        </pc:sldMkLst>
        <pc:spChg chg="mod">
          <ac:chgData name="Leo Brittson" userId="9736c29a338c9095" providerId="LiveId" clId="{D04285CE-2FC2-4FAC-9786-E04036B13864}" dt="2021-07-23T16:56:25.200" v="0"/>
          <ac:spMkLst>
            <pc:docMk/>
            <pc:sldMk cId="2467715940" sldId="258"/>
            <ac:spMk id="4" creationId="{900965D3-A8ED-46EE-BFAA-8710BBCF6099}"/>
          </ac:spMkLst>
        </pc:spChg>
      </pc:sldChg>
      <pc:sldChg chg="modSp mod">
        <pc:chgData name="Leo Brittson" userId="9736c29a338c9095" providerId="LiveId" clId="{D04285CE-2FC2-4FAC-9786-E04036B13864}" dt="2021-07-23T18:44:13.841" v="263" actId="2711"/>
        <pc:sldMkLst>
          <pc:docMk/>
          <pc:sldMk cId="1672620748" sldId="259"/>
        </pc:sldMkLst>
        <pc:spChg chg="mod">
          <ac:chgData name="Leo Brittson" userId="9736c29a338c9095" providerId="LiveId" clId="{D04285CE-2FC2-4FAC-9786-E04036B13864}" dt="2021-07-23T18:44:13.841" v="263" actId="2711"/>
          <ac:spMkLst>
            <pc:docMk/>
            <pc:sldMk cId="1672620748" sldId="259"/>
            <ac:spMk id="4" creationId="{0F05C938-5D73-4F5E-96D5-5A21C532E387}"/>
          </ac:spMkLst>
        </pc:spChg>
        <pc:spChg chg="mod">
          <ac:chgData name="Leo Brittson" userId="9736c29a338c9095" providerId="LiveId" clId="{D04285CE-2FC2-4FAC-9786-E04036B13864}" dt="2021-07-23T16:56:25.200" v="0"/>
          <ac:spMkLst>
            <pc:docMk/>
            <pc:sldMk cId="1672620748" sldId="259"/>
            <ac:spMk id="6" creationId="{33D24417-0CC0-438E-8B9F-2CBDBDD5C876}"/>
          </ac:spMkLst>
        </pc:spChg>
      </pc:sldChg>
      <pc:sldChg chg="modSp mod">
        <pc:chgData name="Leo Brittson" userId="9736c29a338c9095" providerId="LiveId" clId="{D04285CE-2FC2-4FAC-9786-E04036B13864}" dt="2021-07-23T18:52:28.584" v="473" actId="20577"/>
        <pc:sldMkLst>
          <pc:docMk/>
          <pc:sldMk cId="1795087665" sldId="260"/>
        </pc:sldMkLst>
        <pc:spChg chg="mod">
          <ac:chgData name="Leo Brittson" userId="9736c29a338c9095" providerId="LiveId" clId="{D04285CE-2FC2-4FAC-9786-E04036B13864}" dt="2021-07-23T18:52:28.584" v="473" actId="20577"/>
          <ac:spMkLst>
            <pc:docMk/>
            <pc:sldMk cId="1795087665" sldId="260"/>
            <ac:spMk id="3" creationId="{AE0E767F-59D4-4D8A-93F3-CAD44B416FD1}"/>
          </ac:spMkLst>
        </pc:spChg>
        <pc:spChg chg="mod">
          <ac:chgData name="Leo Brittson" userId="9736c29a338c9095" providerId="LiveId" clId="{D04285CE-2FC2-4FAC-9786-E04036B13864}" dt="2021-07-23T16:56:25.200" v="0"/>
          <ac:spMkLst>
            <pc:docMk/>
            <pc:sldMk cId="1795087665" sldId="260"/>
            <ac:spMk id="4" creationId="{8DBFBA45-2DB6-4123-9D03-14DF3E86F1E9}"/>
          </ac:spMkLst>
        </pc:spChg>
      </pc:sldChg>
      <pc:sldChg chg="modSp mod">
        <pc:chgData name="Leo Brittson" userId="9736c29a338c9095" providerId="LiveId" clId="{D04285CE-2FC2-4FAC-9786-E04036B13864}" dt="2021-07-23T18:43:49.927" v="261" actId="2711"/>
        <pc:sldMkLst>
          <pc:docMk/>
          <pc:sldMk cId="3841503988" sldId="261"/>
        </pc:sldMkLst>
        <pc:spChg chg="mod">
          <ac:chgData name="Leo Brittson" userId="9736c29a338c9095" providerId="LiveId" clId="{D04285CE-2FC2-4FAC-9786-E04036B13864}" dt="2021-07-23T18:43:49.927" v="261" actId="2711"/>
          <ac:spMkLst>
            <pc:docMk/>
            <pc:sldMk cId="3841503988" sldId="261"/>
            <ac:spMk id="3" creationId="{9AFA1B94-014C-403D-BA05-5B31DE6023D9}"/>
          </ac:spMkLst>
        </pc:spChg>
        <pc:spChg chg="mod">
          <ac:chgData name="Leo Brittson" userId="9736c29a338c9095" providerId="LiveId" clId="{D04285CE-2FC2-4FAC-9786-E04036B13864}" dt="2021-07-23T16:56:25.200" v="0"/>
          <ac:spMkLst>
            <pc:docMk/>
            <pc:sldMk cId="3841503988" sldId="261"/>
            <ac:spMk id="4" creationId="{98A3F305-4B4A-4B17-818C-1808311B3CE4}"/>
          </ac:spMkLst>
        </pc:spChg>
      </pc:sldChg>
      <pc:sldChg chg="modSp mod">
        <pc:chgData name="Leo Brittson" userId="9736c29a338c9095" providerId="LiveId" clId="{D04285CE-2FC2-4FAC-9786-E04036B13864}" dt="2021-07-23T17:31:52.723" v="26" actId="255"/>
        <pc:sldMkLst>
          <pc:docMk/>
          <pc:sldMk cId="4052487133" sldId="262"/>
        </pc:sldMkLst>
        <pc:spChg chg="mod">
          <ac:chgData name="Leo Brittson" userId="9736c29a338c9095" providerId="LiveId" clId="{D04285CE-2FC2-4FAC-9786-E04036B13864}" dt="2021-07-23T17:31:52.723" v="26" actId="255"/>
          <ac:spMkLst>
            <pc:docMk/>
            <pc:sldMk cId="4052487133" sldId="262"/>
            <ac:spMk id="6" creationId="{61D484D6-FAAD-4675-955C-C652EEDCD3F3}"/>
          </ac:spMkLst>
        </pc:spChg>
        <pc:spChg chg="mod">
          <ac:chgData name="Leo Brittson" userId="9736c29a338c9095" providerId="LiveId" clId="{D04285CE-2FC2-4FAC-9786-E04036B13864}" dt="2021-07-23T16:56:25.200" v="0"/>
          <ac:spMkLst>
            <pc:docMk/>
            <pc:sldMk cId="4052487133" sldId="262"/>
            <ac:spMk id="7" creationId="{B611B67D-395A-4D3C-AC6C-AD400E9DD860}"/>
          </ac:spMkLst>
        </pc:spChg>
      </pc:sldChg>
      <pc:sldChg chg="modSp mod">
        <pc:chgData name="Leo Brittson" userId="9736c29a338c9095" providerId="LiveId" clId="{D04285CE-2FC2-4FAC-9786-E04036B13864}" dt="2021-07-23T18:00:05.758" v="86" actId="20577"/>
        <pc:sldMkLst>
          <pc:docMk/>
          <pc:sldMk cId="1497096460" sldId="264"/>
        </pc:sldMkLst>
        <pc:spChg chg="mod">
          <ac:chgData name="Leo Brittson" userId="9736c29a338c9095" providerId="LiveId" clId="{D04285CE-2FC2-4FAC-9786-E04036B13864}" dt="2021-07-23T18:00:05.758" v="86" actId="20577"/>
          <ac:spMkLst>
            <pc:docMk/>
            <pc:sldMk cId="1497096460" sldId="264"/>
            <ac:spMk id="3" creationId="{D8B1016C-C5F4-4884-9CB0-1B9003290E9E}"/>
          </ac:spMkLst>
        </pc:spChg>
        <pc:spChg chg="mod">
          <ac:chgData name="Leo Brittson" userId="9736c29a338c9095" providerId="LiveId" clId="{D04285CE-2FC2-4FAC-9786-E04036B13864}" dt="2021-07-23T16:56:25.200" v="0"/>
          <ac:spMkLst>
            <pc:docMk/>
            <pc:sldMk cId="1497096460" sldId="264"/>
            <ac:spMk id="4" creationId="{BC3BFDA5-A3DA-4C3D-BE9A-D001AC619AEE}"/>
          </ac:spMkLst>
        </pc:spChg>
      </pc:sldChg>
      <pc:sldChg chg="modSp mod">
        <pc:chgData name="Leo Brittson" userId="9736c29a338c9095" providerId="LiveId" clId="{D04285CE-2FC2-4FAC-9786-E04036B13864}" dt="2021-07-27T02:27:06.349" v="602" actId="20577"/>
        <pc:sldMkLst>
          <pc:docMk/>
          <pc:sldMk cId="1846898828" sldId="265"/>
        </pc:sldMkLst>
        <pc:spChg chg="mod">
          <ac:chgData name="Leo Brittson" userId="9736c29a338c9095" providerId="LiveId" clId="{D04285CE-2FC2-4FAC-9786-E04036B13864}" dt="2021-07-23T16:56:25.200" v="0"/>
          <ac:spMkLst>
            <pc:docMk/>
            <pc:sldMk cId="1846898828" sldId="265"/>
            <ac:spMk id="3" creationId="{56B30801-C135-4B84-AD24-E3D7C42DEDAC}"/>
          </ac:spMkLst>
        </pc:spChg>
        <pc:spChg chg="mod">
          <ac:chgData name="Leo Brittson" userId="9736c29a338c9095" providerId="LiveId" clId="{D04285CE-2FC2-4FAC-9786-E04036B13864}" dt="2021-07-27T02:27:06.349" v="602" actId="20577"/>
          <ac:spMkLst>
            <pc:docMk/>
            <pc:sldMk cId="1846898828" sldId="265"/>
            <ac:spMk id="7" creationId="{8EF62375-BF56-4816-B4F6-88EA519F8E70}"/>
          </ac:spMkLst>
        </pc:spChg>
      </pc:sldChg>
      <pc:sldChg chg="modSp mod">
        <pc:chgData name="Leo Brittson" userId="9736c29a338c9095" providerId="LiveId" clId="{D04285CE-2FC2-4FAC-9786-E04036B13864}" dt="2021-07-23T18:44:24.979" v="264" actId="2711"/>
        <pc:sldMkLst>
          <pc:docMk/>
          <pc:sldMk cId="921970993" sldId="271"/>
        </pc:sldMkLst>
        <pc:spChg chg="mod">
          <ac:chgData name="Leo Brittson" userId="9736c29a338c9095" providerId="LiveId" clId="{D04285CE-2FC2-4FAC-9786-E04036B13864}" dt="2021-07-23T18:44:24.979" v="264" actId="2711"/>
          <ac:spMkLst>
            <pc:docMk/>
            <pc:sldMk cId="921970993" sldId="271"/>
            <ac:spMk id="3" creationId="{8D824F20-58D8-4A8C-8C73-BD0711E842EF}"/>
          </ac:spMkLst>
        </pc:spChg>
        <pc:spChg chg="mod">
          <ac:chgData name="Leo Brittson" userId="9736c29a338c9095" providerId="LiveId" clId="{D04285CE-2FC2-4FAC-9786-E04036B13864}" dt="2021-07-23T16:56:25.200" v="0"/>
          <ac:spMkLst>
            <pc:docMk/>
            <pc:sldMk cId="921970993" sldId="271"/>
            <ac:spMk id="4" creationId="{4D6DB004-E2FA-4FA4-84E7-B74A1A9D4567}"/>
          </ac:spMkLst>
        </pc:spChg>
      </pc:sldChg>
      <pc:sldChg chg="modSp mod">
        <pc:chgData name="Leo Brittson" userId="9736c29a338c9095" providerId="LiveId" clId="{D04285CE-2FC2-4FAC-9786-E04036B13864}" dt="2021-07-23T18:03:37.601" v="184" actId="20577"/>
        <pc:sldMkLst>
          <pc:docMk/>
          <pc:sldMk cId="4011337664" sldId="272"/>
        </pc:sldMkLst>
        <pc:spChg chg="mod">
          <ac:chgData name="Leo Brittson" userId="9736c29a338c9095" providerId="LiveId" clId="{D04285CE-2FC2-4FAC-9786-E04036B13864}" dt="2021-07-23T16:56:25.200" v="0"/>
          <ac:spMkLst>
            <pc:docMk/>
            <pc:sldMk cId="4011337664" sldId="272"/>
            <ac:spMk id="3" creationId="{126D5E6E-451D-43D3-A643-BC9230DE4453}"/>
          </ac:spMkLst>
        </pc:spChg>
        <pc:spChg chg="mod">
          <ac:chgData name="Leo Brittson" userId="9736c29a338c9095" providerId="LiveId" clId="{D04285CE-2FC2-4FAC-9786-E04036B13864}" dt="2021-07-23T18:03:37.601" v="184" actId="20577"/>
          <ac:spMkLst>
            <pc:docMk/>
            <pc:sldMk cId="4011337664" sldId="272"/>
            <ac:spMk id="6" creationId="{6DB58386-70F3-451A-9865-B3E045420534}"/>
          </ac:spMkLst>
        </pc:spChg>
      </pc:sldChg>
      <pc:sldChg chg="modSp mod">
        <pc:chgData name="Leo Brittson" userId="9736c29a338c9095" providerId="LiveId" clId="{D04285CE-2FC2-4FAC-9786-E04036B13864}" dt="2021-07-27T02:24:12.040" v="542" actId="5793"/>
        <pc:sldMkLst>
          <pc:docMk/>
          <pc:sldMk cId="1102143731" sldId="273"/>
        </pc:sldMkLst>
        <pc:spChg chg="mod">
          <ac:chgData name="Leo Brittson" userId="9736c29a338c9095" providerId="LiveId" clId="{D04285CE-2FC2-4FAC-9786-E04036B13864}" dt="2021-07-27T02:24:12.040" v="542" actId="5793"/>
          <ac:spMkLst>
            <pc:docMk/>
            <pc:sldMk cId="1102143731" sldId="273"/>
            <ac:spMk id="3" creationId="{AE0E767F-59D4-4D8A-93F3-CAD44B416FD1}"/>
          </ac:spMkLst>
        </pc:spChg>
        <pc:spChg chg="mod">
          <ac:chgData name="Leo Brittson" userId="9736c29a338c9095" providerId="LiveId" clId="{D04285CE-2FC2-4FAC-9786-E04036B13864}" dt="2021-07-23T16:56:25.200" v="0"/>
          <ac:spMkLst>
            <pc:docMk/>
            <pc:sldMk cId="1102143731" sldId="273"/>
            <ac:spMk id="4" creationId="{8DBFBA45-2DB6-4123-9D03-14DF3E86F1E9}"/>
          </ac:spMkLst>
        </pc:spChg>
      </pc:sldChg>
      <pc:sldChg chg="modSp del">
        <pc:chgData name="Leo Brittson" userId="9736c29a338c9095" providerId="LiveId" clId="{D04285CE-2FC2-4FAC-9786-E04036B13864}" dt="2021-07-23T18:28:40.764" v="195" actId="2696"/>
        <pc:sldMkLst>
          <pc:docMk/>
          <pc:sldMk cId="1469078965" sldId="274"/>
        </pc:sldMkLst>
        <pc:spChg chg="mod">
          <ac:chgData name="Leo Brittson" userId="9736c29a338c9095" providerId="LiveId" clId="{D04285CE-2FC2-4FAC-9786-E04036B13864}" dt="2021-07-23T16:56:25.200" v="0"/>
          <ac:spMkLst>
            <pc:docMk/>
            <pc:sldMk cId="1469078965" sldId="274"/>
            <ac:spMk id="6" creationId="{33D24417-0CC0-438E-8B9F-2CBDBDD5C876}"/>
          </ac:spMkLst>
        </pc:spChg>
      </pc:sldChg>
      <pc:sldChg chg="modSp del">
        <pc:chgData name="Leo Brittson" userId="9736c29a338c9095" providerId="LiveId" clId="{D04285CE-2FC2-4FAC-9786-E04036B13864}" dt="2021-07-23T18:28:53.747" v="196" actId="2696"/>
        <pc:sldMkLst>
          <pc:docMk/>
          <pc:sldMk cId="522981731" sldId="275"/>
        </pc:sldMkLst>
        <pc:spChg chg="mod">
          <ac:chgData name="Leo Brittson" userId="9736c29a338c9095" providerId="LiveId" clId="{D04285CE-2FC2-4FAC-9786-E04036B13864}" dt="2021-07-23T16:56:25.200" v="0"/>
          <ac:spMkLst>
            <pc:docMk/>
            <pc:sldMk cId="522981731" sldId="275"/>
            <ac:spMk id="6" creationId="{33D24417-0CC0-438E-8B9F-2CBDBDD5C876}"/>
          </ac:spMkLst>
        </pc:spChg>
      </pc:sldChg>
      <pc:sldChg chg="modSp add del mod">
        <pc:chgData name="Leo Brittson" userId="9736c29a338c9095" providerId="LiveId" clId="{D04285CE-2FC2-4FAC-9786-E04036B13864}" dt="2021-07-23T18:29:13.448" v="197" actId="2696"/>
        <pc:sldMkLst>
          <pc:docMk/>
          <pc:sldMk cId="2332367058" sldId="276"/>
        </pc:sldMkLst>
        <pc:spChg chg="mod">
          <ac:chgData name="Leo Brittson" userId="9736c29a338c9095" providerId="LiveId" clId="{D04285CE-2FC2-4FAC-9786-E04036B13864}" dt="2021-07-23T17:40:40.970" v="69" actId="20577"/>
          <ac:spMkLst>
            <pc:docMk/>
            <pc:sldMk cId="2332367058" sldId="276"/>
            <ac:spMk id="2" creationId="{2D3495A6-F746-47BE-A246-4A649611CF9C}"/>
          </ac:spMkLst>
        </pc:spChg>
        <pc:spChg chg="mod">
          <ac:chgData name="Leo Brittson" userId="9736c29a338c9095" providerId="LiveId" clId="{D04285CE-2FC2-4FAC-9786-E04036B13864}" dt="2021-07-23T17:40:31.259" v="59" actId="1076"/>
          <ac:spMkLst>
            <pc:docMk/>
            <pc:sldMk cId="2332367058" sldId="276"/>
            <ac:spMk id="4" creationId="{0F05C938-5D73-4F5E-96D5-5A21C532E387}"/>
          </ac:spMkLst>
        </pc:spChg>
      </pc:sldChg>
      <pc:sldMasterChg chg="modSp modSldLayout">
        <pc:chgData name="Leo Brittson" userId="9736c29a338c9095" providerId="LiveId" clId="{D04285CE-2FC2-4FAC-9786-E04036B13864}" dt="2021-07-23T16:56:25.200" v="0"/>
        <pc:sldMasterMkLst>
          <pc:docMk/>
          <pc:sldMasterMk cId="3916425063" sldId="2147483648"/>
        </pc:sldMasterMkLst>
        <pc:spChg chg="mod">
          <ac:chgData name="Leo Brittson" userId="9736c29a338c9095" providerId="LiveId" clId="{D04285CE-2FC2-4FAC-9786-E04036B13864}" dt="2021-07-23T16:56:25.200" v="0"/>
          <ac:spMkLst>
            <pc:docMk/>
            <pc:sldMasterMk cId="3916425063" sldId="2147483648"/>
            <ac:spMk id="5" creationId="{CF0282AE-FA9B-4F4F-8D41-00C61AE7B8A9}"/>
          </ac:spMkLst>
        </pc:spChg>
        <pc:sldLayoutChg chg="modSp">
          <pc:chgData name="Leo Brittson" userId="9736c29a338c9095" providerId="LiveId" clId="{D04285CE-2FC2-4FAC-9786-E04036B13864}" dt="2021-07-23T16:56:25.200" v="0"/>
          <pc:sldLayoutMkLst>
            <pc:docMk/>
            <pc:sldMasterMk cId="3916425063" sldId="2147483648"/>
            <pc:sldLayoutMk cId="1953725811" sldId="2147483649"/>
          </pc:sldLayoutMkLst>
          <pc:spChg chg="mod">
            <ac:chgData name="Leo Brittson" userId="9736c29a338c9095" providerId="LiveId" clId="{D04285CE-2FC2-4FAC-9786-E04036B13864}" dt="2021-07-23T16:56:25.200" v="0"/>
            <ac:spMkLst>
              <pc:docMk/>
              <pc:sldMasterMk cId="3916425063" sldId="2147483648"/>
              <pc:sldLayoutMk cId="1953725811" sldId="2147483649"/>
              <ac:spMk id="5" creationId="{5FF681A0-E10D-4985-9CD6-CA72A557CD80}"/>
            </ac:spMkLst>
          </pc:spChg>
        </pc:sldLayoutChg>
        <pc:sldLayoutChg chg="modSp">
          <pc:chgData name="Leo Brittson" userId="9736c29a338c9095" providerId="LiveId" clId="{D04285CE-2FC2-4FAC-9786-E04036B13864}" dt="2021-07-23T16:56:25.200" v="0"/>
          <pc:sldLayoutMkLst>
            <pc:docMk/>
            <pc:sldMasterMk cId="3916425063" sldId="2147483648"/>
            <pc:sldLayoutMk cId="1661895609" sldId="2147483650"/>
          </pc:sldLayoutMkLst>
          <pc:spChg chg="mod">
            <ac:chgData name="Leo Brittson" userId="9736c29a338c9095" providerId="LiveId" clId="{D04285CE-2FC2-4FAC-9786-E04036B13864}" dt="2021-07-23T16:56:25.200" v="0"/>
            <ac:spMkLst>
              <pc:docMk/>
              <pc:sldMasterMk cId="3916425063" sldId="2147483648"/>
              <pc:sldLayoutMk cId="1661895609" sldId="2147483650"/>
              <ac:spMk id="5" creationId="{2F943131-4B00-4E57-926F-4B8AADDCA4F8}"/>
            </ac:spMkLst>
          </pc:spChg>
        </pc:sldLayoutChg>
        <pc:sldLayoutChg chg="modSp">
          <pc:chgData name="Leo Brittson" userId="9736c29a338c9095" providerId="LiveId" clId="{D04285CE-2FC2-4FAC-9786-E04036B13864}" dt="2021-07-23T16:56:25.200" v="0"/>
          <pc:sldLayoutMkLst>
            <pc:docMk/>
            <pc:sldMasterMk cId="3916425063" sldId="2147483648"/>
            <pc:sldLayoutMk cId="4092486555" sldId="2147483651"/>
          </pc:sldLayoutMkLst>
          <pc:spChg chg="mod">
            <ac:chgData name="Leo Brittson" userId="9736c29a338c9095" providerId="LiveId" clId="{D04285CE-2FC2-4FAC-9786-E04036B13864}" dt="2021-07-23T16:56:25.200" v="0"/>
            <ac:spMkLst>
              <pc:docMk/>
              <pc:sldMasterMk cId="3916425063" sldId="2147483648"/>
              <pc:sldLayoutMk cId="4092486555" sldId="2147483651"/>
              <ac:spMk id="5" creationId="{2126CE6C-A105-4563-80DF-8C3B8716A83F}"/>
            </ac:spMkLst>
          </pc:spChg>
        </pc:sldLayoutChg>
        <pc:sldLayoutChg chg="modSp">
          <pc:chgData name="Leo Brittson" userId="9736c29a338c9095" providerId="LiveId" clId="{D04285CE-2FC2-4FAC-9786-E04036B13864}" dt="2021-07-23T16:56:25.200" v="0"/>
          <pc:sldLayoutMkLst>
            <pc:docMk/>
            <pc:sldMasterMk cId="3916425063" sldId="2147483648"/>
            <pc:sldLayoutMk cId="1716443795" sldId="2147483652"/>
          </pc:sldLayoutMkLst>
          <pc:spChg chg="mod">
            <ac:chgData name="Leo Brittson" userId="9736c29a338c9095" providerId="LiveId" clId="{D04285CE-2FC2-4FAC-9786-E04036B13864}" dt="2021-07-23T16:56:25.200" v="0"/>
            <ac:spMkLst>
              <pc:docMk/>
              <pc:sldMasterMk cId="3916425063" sldId="2147483648"/>
              <pc:sldLayoutMk cId="1716443795" sldId="2147483652"/>
              <ac:spMk id="6" creationId="{F74A5C41-574E-4926-A811-D30836977652}"/>
            </ac:spMkLst>
          </pc:spChg>
        </pc:sldLayoutChg>
        <pc:sldLayoutChg chg="modSp">
          <pc:chgData name="Leo Brittson" userId="9736c29a338c9095" providerId="LiveId" clId="{D04285CE-2FC2-4FAC-9786-E04036B13864}" dt="2021-07-23T16:56:25.200" v="0"/>
          <pc:sldLayoutMkLst>
            <pc:docMk/>
            <pc:sldMasterMk cId="3916425063" sldId="2147483648"/>
            <pc:sldLayoutMk cId="2993529335" sldId="2147483653"/>
          </pc:sldLayoutMkLst>
          <pc:spChg chg="mod">
            <ac:chgData name="Leo Brittson" userId="9736c29a338c9095" providerId="LiveId" clId="{D04285CE-2FC2-4FAC-9786-E04036B13864}" dt="2021-07-23T16:56:25.200" v="0"/>
            <ac:spMkLst>
              <pc:docMk/>
              <pc:sldMasterMk cId="3916425063" sldId="2147483648"/>
              <pc:sldLayoutMk cId="2993529335" sldId="2147483653"/>
              <ac:spMk id="8" creationId="{CC30590A-537E-4658-BE99-586E6226B326}"/>
            </ac:spMkLst>
          </pc:spChg>
        </pc:sldLayoutChg>
        <pc:sldLayoutChg chg="modSp">
          <pc:chgData name="Leo Brittson" userId="9736c29a338c9095" providerId="LiveId" clId="{D04285CE-2FC2-4FAC-9786-E04036B13864}" dt="2021-07-23T16:56:25.200" v="0"/>
          <pc:sldLayoutMkLst>
            <pc:docMk/>
            <pc:sldMasterMk cId="3916425063" sldId="2147483648"/>
            <pc:sldLayoutMk cId="1066689346" sldId="2147483654"/>
          </pc:sldLayoutMkLst>
          <pc:spChg chg="mod">
            <ac:chgData name="Leo Brittson" userId="9736c29a338c9095" providerId="LiveId" clId="{D04285CE-2FC2-4FAC-9786-E04036B13864}" dt="2021-07-23T16:56:25.200" v="0"/>
            <ac:spMkLst>
              <pc:docMk/>
              <pc:sldMasterMk cId="3916425063" sldId="2147483648"/>
              <pc:sldLayoutMk cId="1066689346" sldId="2147483654"/>
              <ac:spMk id="4" creationId="{1C86BB38-517F-473C-BE09-7CF12248E34D}"/>
            </ac:spMkLst>
          </pc:spChg>
        </pc:sldLayoutChg>
        <pc:sldLayoutChg chg="modSp">
          <pc:chgData name="Leo Brittson" userId="9736c29a338c9095" providerId="LiveId" clId="{D04285CE-2FC2-4FAC-9786-E04036B13864}" dt="2021-07-23T16:56:25.200" v="0"/>
          <pc:sldLayoutMkLst>
            <pc:docMk/>
            <pc:sldMasterMk cId="3916425063" sldId="2147483648"/>
            <pc:sldLayoutMk cId="3252193764" sldId="2147483655"/>
          </pc:sldLayoutMkLst>
          <pc:spChg chg="mod">
            <ac:chgData name="Leo Brittson" userId="9736c29a338c9095" providerId="LiveId" clId="{D04285CE-2FC2-4FAC-9786-E04036B13864}" dt="2021-07-23T16:56:25.200" v="0"/>
            <ac:spMkLst>
              <pc:docMk/>
              <pc:sldMasterMk cId="3916425063" sldId="2147483648"/>
              <pc:sldLayoutMk cId="3252193764" sldId="2147483655"/>
              <ac:spMk id="3" creationId="{9565D35B-8E15-4CF0-9B47-93FC1B304CEA}"/>
            </ac:spMkLst>
          </pc:spChg>
        </pc:sldLayoutChg>
        <pc:sldLayoutChg chg="modSp">
          <pc:chgData name="Leo Brittson" userId="9736c29a338c9095" providerId="LiveId" clId="{D04285CE-2FC2-4FAC-9786-E04036B13864}" dt="2021-07-23T16:56:25.200" v="0"/>
          <pc:sldLayoutMkLst>
            <pc:docMk/>
            <pc:sldMasterMk cId="3916425063" sldId="2147483648"/>
            <pc:sldLayoutMk cId="3801498121" sldId="2147483656"/>
          </pc:sldLayoutMkLst>
          <pc:spChg chg="mod">
            <ac:chgData name="Leo Brittson" userId="9736c29a338c9095" providerId="LiveId" clId="{D04285CE-2FC2-4FAC-9786-E04036B13864}" dt="2021-07-23T16:56:25.200" v="0"/>
            <ac:spMkLst>
              <pc:docMk/>
              <pc:sldMasterMk cId="3916425063" sldId="2147483648"/>
              <pc:sldLayoutMk cId="3801498121" sldId="2147483656"/>
              <ac:spMk id="6" creationId="{7A3CBB89-D125-4C3A-95BC-400BC2E5A079}"/>
            </ac:spMkLst>
          </pc:spChg>
        </pc:sldLayoutChg>
        <pc:sldLayoutChg chg="modSp">
          <pc:chgData name="Leo Brittson" userId="9736c29a338c9095" providerId="LiveId" clId="{D04285CE-2FC2-4FAC-9786-E04036B13864}" dt="2021-07-23T16:56:25.200" v="0"/>
          <pc:sldLayoutMkLst>
            <pc:docMk/>
            <pc:sldMasterMk cId="3916425063" sldId="2147483648"/>
            <pc:sldLayoutMk cId="3133916390" sldId="2147483657"/>
          </pc:sldLayoutMkLst>
          <pc:spChg chg="mod">
            <ac:chgData name="Leo Brittson" userId="9736c29a338c9095" providerId="LiveId" clId="{D04285CE-2FC2-4FAC-9786-E04036B13864}" dt="2021-07-23T16:56:25.200" v="0"/>
            <ac:spMkLst>
              <pc:docMk/>
              <pc:sldMasterMk cId="3916425063" sldId="2147483648"/>
              <pc:sldLayoutMk cId="3133916390" sldId="2147483657"/>
              <ac:spMk id="6" creationId="{170830A2-A0C1-4A90-8D4D-758AE9E2F03A}"/>
            </ac:spMkLst>
          </pc:spChg>
        </pc:sldLayoutChg>
        <pc:sldLayoutChg chg="modSp">
          <pc:chgData name="Leo Brittson" userId="9736c29a338c9095" providerId="LiveId" clId="{D04285CE-2FC2-4FAC-9786-E04036B13864}" dt="2021-07-23T16:56:25.200" v="0"/>
          <pc:sldLayoutMkLst>
            <pc:docMk/>
            <pc:sldMasterMk cId="3916425063" sldId="2147483648"/>
            <pc:sldLayoutMk cId="637896269" sldId="2147483658"/>
          </pc:sldLayoutMkLst>
          <pc:spChg chg="mod">
            <ac:chgData name="Leo Brittson" userId="9736c29a338c9095" providerId="LiveId" clId="{D04285CE-2FC2-4FAC-9786-E04036B13864}" dt="2021-07-23T16:56:25.200" v="0"/>
            <ac:spMkLst>
              <pc:docMk/>
              <pc:sldMasterMk cId="3916425063" sldId="2147483648"/>
              <pc:sldLayoutMk cId="637896269" sldId="2147483658"/>
              <ac:spMk id="5" creationId="{E01F19FC-4D35-49E4-9C45-2A71089140F6}"/>
            </ac:spMkLst>
          </pc:spChg>
        </pc:sldLayoutChg>
        <pc:sldLayoutChg chg="modSp">
          <pc:chgData name="Leo Brittson" userId="9736c29a338c9095" providerId="LiveId" clId="{D04285CE-2FC2-4FAC-9786-E04036B13864}" dt="2021-07-23T16:56:25.200" v="0"/>
          <pc:sldLayoutMkLst>
            <pc:docMk/>
            <pc:sldMasterMk cId="3916425063" sldId="2147483648"/>
            <pc:sldLayoutMk cId="2607740955" sldId="2147483659"/>
          </pc:sldLayoutMkLst>
          <pc:spChg chg="mod">
            <ac:chgData name="Leo Brittson" userId="9736c29a338c9095" providerId="LiveId" clId="{D04285CE-2FC2-4FAC-9786-E04036B13864}" dt="2021-07-23T16:56:25.200" v="0"/>
            <ac:spMkLst>
              <pc:docMk/>
              <pc:sldMasterMk cId="3916425063" sldId="2147483648"/>
              <pc:sldLayoutMk cId="2607740955" sldId="2147483659"/>
              <ac:spMk id="5" creationId="{EF99BD3C-CDFF-4D8B-95AC-483459FA088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1E50B8-5AC3-453C-9786-63A3A95798FA}" type="datetimeFigureOut">
              <a:rPr lang="en-US" smtClean="0"/>
              <a:t>7/26/2021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9CA874-9610-4378-A18A-30758FF25A02}" type="slidenum">
              <a:rPr lang="en-US" smtClean="0"/>
              <a:t>‹#›</a:t>
            </a:fld>
            <a:endParaRPr lang="en-US"/>
          </a:p>
        </p:txBody>
      </p:sp>
    </p:spTree>
    <p:extLst>
      <p:ext uri="{BB962C8B-B14F-4D97-AF65-F5344CB8AC3E}">
        <p14:creationId xmlns:p14="http://schemas.microsoft.com/office/powerpoint/2010/main" val="2076401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9CA874-9610-4378-A18A-30758FF25A02}" type="slidenum">
              <a:rPr lang="en-US" smtClean="0"/>
              <a:t>8</a:t>
            </a:fld>
            <a:endParaRPr lang="en-US"/>
          </a:p>
        </p:txBody>
      </p:sp>
    </p:spTree>
    <p:extLst>
      <p:ext uri="{BB962C8B-B14F-4D97-AF65-F5344CB8AC3E}">
        <p14:creationId xmlns:p14="http://schemas.microsoft.com/office/powerpoint/2010/main" val="3494621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9CA874-9610-4378-A18A-30758FF25A02}" type="slidenum">
              <a:rPr lang="en-US" smtClean="0"/>
              <a:t>9</a:t>
            </a:fld>
            <a:endParaRPr lang="en-US"/>
          </a:p>
        </p:txBody>
      </p:sp>
    </p:spTree>
    <p:extLst>
      <p:ext uri="{BB962C8B-B14F-4D97-AF65-F5344CB8AC3E}">
        <p14:creationId xmlns:p14="http://schemas.microsoft.com/office/powerpoint/2010/main" val="2171831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F1510-4E46-4AE4-A22F-FC6CA8E35A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C378F69-1EFA-4E4D-9CF4-8B4D271DBF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2F6036F-F560-462A-9636-5C7FFBCB3ED9}"/>
              </a:ext>
            </a:extLst>
          </p:cNvPr>
          <p:cNvSpPr>
            <a:spLocks noGrp="1"/>
          </p:cNvSpPr>
          <p:nvPr>
            <p:ph type="dt" sz="half" idx="10"/>
          </p:nvPr>
        </p:nvSpPr>
        <p:spPr/>
        <p:txBody>
          <a:bodyPr/>
          <a:lstStyle/>
          <a:p>
            <a:r>
              <a:rPr lang="en-US"/>
              <a:t>3/23/2021</a:t>
            </a:r>
          </a:p>
        </p:txBody>
      </p:sp>
      <p:sp>
        <p:nvSpPr>
          <p:cNvPr id="5" name="Footer Placeholder 4">
            <a:extLst>
              <a:ext uri="{FF2B5EF4-FFF2-40B4-BE49-F238E27FC236}">
                <a16:creationId xmlns:a16="http://schemas.microsoft.com/office/drawing/2014/main" id="{5FF681A0-E10D-4985-9CD6-CA72A557CD80}"/>
              </a:ext>
            </a:extLst>
          </p:cNvPr>
          <p:cNvSpPr>
            <a:spLocks noGrp="1"/>
          </p:cNvSpPr>
          <p:nvPr>
            <p:ph type="ftr" sz="quarter" idx="11"/>
          </p:nvPr>
        </p:nvSpPr>
        <p:spPr/>
        <p:txBody>
          <a:bodyPr/>
          <a:lstStyle/>
          <a:p>
            <a:r>
              <a:rPr lang="en-US" dirty="0"/>
              <a:t> July 27, 2021 </a:t>
            </a:r>
          </a:p>
        </p:txBody>
      </p:sp>
      <p:sp>
        <p:nvSpPr>
          <p:cNvPr id="6" name="Slide Number Placeholder 5">
            <a:extLst>
              <a:ext uri="{FF2B5EF4-FFF2-40B4-BE49-F238E27FC236}">
                <a16:creationId xmlns:a16="http://schemas.microsoft.com/office/drawing/2014/main" id="{59F1F0D0-E9AF-4A43-AEAD-FD3B854C3764}"/>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1953725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B6130-3D7C-4D58-A6EF-82E7969CBDA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CDAA02-AC43-4C14-BD50-30EC9CF5C28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7155F9-D1D2-4789-8021-2726214D4DA6}"/>
              </a:ext>
            </a:extLst>
          </p:cNvPr>
          <p:cNvSpPr>
            <a:spLocks noGrp="1"/>
          </p:cNvSpPr>
          <p:nvPr>
            <p:ph type="dt" sz="half" idx="10"/>
          </p:nvPr>
        </p:nvSpPr>
        <p:spPr/>
        <p:txBody>
          <a:bodyPr/>
          <a:lstStyle/>
          <a:p>
            <a:r>
              <a:rPr lang="en-US"/>
              <a:t>3/23/2021</a:t>
            </a:r>
          </a:p>
        </p:txBody>
      </p:sp>
      <p:sp>
        <p:nvSpPr>
          <p:cNvPr id="5" name="Footer Placeholder 4">
            <a:extLst>
              <a:ext uri="{FF2B5EF4-FFF2-40B4-BE49-F238E27FC236}">
                <a16:creationId xmlns:a16="http://schemas.microsoft.com/office/drawing/2014/main" id="{E01F19FC-4D35-49E4-9C45-2A71089140F6}"/>
              </a:ext>
            </a:extLst>
          </p:cNvPr>
          <p:cNvSpPr>
            <a:spLocks noGrp="1"/>
          </p:cNvSpPr>
          <p:nvPr>
            <p:ph type="ftr" sz="quarter" idx="11"/>
          </p:nvPr>
        </p:nvSpPr>
        <p:spPr/>
        <p:txBody>
          <a:bodyPr/>
          <a:lstStyle/>
          <a:p>
            <a:r>
              <a:rPr lang="en-US" dirty="0"/>
              <a:t> July 27, 2021 </a:t>
            </a:r>
          </a:p>
        </p:txBody>
      </p:sp>
      <p:sp>
        <p:nvSpPr>
          <p:cNvPr id="6" name="Slide Number Placeholder 5">
            <a:extLst>
              <a:ext uri="{FF2B5EF4-FFF2-40B4-BE49-F238E27FC236}">
                <a16:creationId xmlns:a16="http://schemas.microsoft.com/office/drawing/2014/main" id="{5077D40F-BE7D-454A-8086-D4DE16CC0CAF}"/>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637896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0D85EF-91EB-498D-AB50-0B54703DA2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313FA44-7BB0-4EA0-BF89-D973974495B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DC9AEF-E0FD-48EC-8A13-AEC80150CC64}"/>
              </a:ext>
            </a:extLst>
          </p:cNvPr>
          <p:cNvSpPr>
            <a:spLocks noGrp="1"/>
          </p:cNvSpPr>
          <p:nvPr>
            <p:ph type="dt" sz="half" idx="10"/>
          </p:nvPr>
        </p:nvSpPr>
        <p:spPr/>
        <p:txBody>
          <a:bodyPr/>
          <a:lstStyle/>
          <a:p>
            <a:r>
              <a:rPr lang="en-US"/>
              <a:t>3/23/2021</a:t>
            </a:r>
          </a:p>
        </p:txBody>
      </p:sp>
      <p:sp>
        <p:nvSpPr>
          <p:cNvPr id="5" name="Footer Placeholder 4">
            <a:extLst>
              <a:ext uri="{FF2B5EF4-FFF2-40B4-BE49-F238E27FC236}">
                <a16:creationId xmlns:a16="http://schemas.microsoft.com/office/drawing/2014/main" id="{EF99BD3C-CDFF-4D8B-95AC-483459FA0880}"/>
              </a:ext>
            </a:extLst>
          </p:cNvPr>
          <p:cNvSpPr>
            <a:spLocks noGrp="1"/>
          </p:cNvSpPr>
          <p:nvPr>
            <p:ph type="ftr" sz="quarter" idx="11"/>
          </p:nvPr>
        </p:nvSpPr>
        <p:spPr/>
        <p:txBody>
          <a:bodyPr/>
          <a:lstStyle/>
          <a:p>
            <a:r>
              <a:rPr lang="en-US" dirty="0"/>
              <a:t> July 27, 2021 </a:t>
            </a:r>
          </a:p>
        </p:txBody>
      </p:sp>
      <p:sp>
        <p:nvSpPr>
          <p:cNvPr id="6" name="Slide Number Placeholder 5">
            <a:extLst>
              <a:ext uri="{FF2B5EF4-FFF2-40B4-BE49-F238E27FC236}">
                <a16:creationId xmlns:a16="http://schemas.microsoft.com/office/drawing/2014/main" id="{4B21CF54-7526-4B64-869C-E4638B01DFB9}"/>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2607740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6580-FDE1-4FB0-A1DE-4D1AAC9BA3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68B512-0E9F-48CB-B3F4-EF860A57DE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D92E8A-B433-4BB6-A477-F50C81517D11}"/>
              </a:ext>
            </a:extLst>
          </p:cNvPr>
          <p:cNvSpPr>
            <a:spLocks noGrp="1"/>
          </p:cNvSpPr>
          <p:nvPr>
            <p:ph type="dt" sz="half" idx="10"/>
          </p:nvPr>
        </p:nvSpPr>
        <p:spPr/>
        <p:txBody>
          <a:bodyPr/>
          <a:lstStyle/>
          <a:p>
            <a:r>
              <a:rPr lang="en-US"/>
              <a:t>3/23/2021</a:t>
            </a:r>
          </a:p>
        </p:txBody>
      </p:sp>
      <p:sp>
        <p:nvSpPr>
          <p:cNvPr id="5" name="Footer Placeholder 4">
            <a:extLst>
              <a:ext uri="{FF2B5EF4-FFF2-40B4-BE49-F238E27FC236}">
                <a16:creationId xmlns:a16="http://schemas.microsoft.com/office/drawing/2014/main" id="{2F943131-4B00-4E57-926F-4B8AADDCA4F8}"/>
              </a:ext>
            </a:extLst>
          </p:cNvPr>
          <p:cNvSpPr>
            <a:spLocks noGrp="1"/>
          </p:cNvSpPr>
          <p:nvPr>
            <p:ph type="ftr" sz="quarter" idx="11"/>
          </p:nvPr>
        </p:nvSpPr>
        <p:spPr/>
        <p:txBody>
          <a:bodyPr/>
          <a:lstStyle/>
          <a:p>
            <a:r>
              <a:rPr lang="en-US" dirty="0"/>
              <a:t> July 27, 2021 </a:t>
            </a:r>
          </a:p>
        </p:txBody>
      </p:sp>
      <p:sp>
        <p:nvSpPr>
          <p:cNvPr id="6" name="Slide Number Placeholder 5">
            <a:extLst>
              <a:ext uri="{FF2B5EF4-FFF2-40B4-BE49-F238E27FC236}">
                <a16:creationId xmlns:a16="http://schemas.microsoft.com/office/drawing/2014/main" id="{A883DD5F-8091-4F9A-82E1-38621770C5A3}"/>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1661895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26597-1D0F-4A4B-A96F-BEDC80D8A39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6084650-0D12-4CF7-8DD2-69490FB9F5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6C7E77-5349-470B-96EB-63F3B7E6901F}"/>
              </a:ext>
            </a:extLst>
          </p:cNvPr>
          <p:cNvSpPr>
            <a:spLocks noGrp="1"/>
          </p:cNvSpPr>
          <p:nvPr>
            <p:ph type="dt" sz="half" idx="10"/>
          </p:nvPr>
        </p:nvSpPr>
        <p:spPr/>
        <p:txBody>
          <a:bodyPr/>
          <a:lstStyle/>
          <a:p>
            <a:r>
              <a:rPr lang="en-US"/>
              <a:t>3/23/2021</a:t>
            </a:r>
          </a:p>
        </p:txBody>
      </p:sp>
      <p:sp>
        <p:nvSpPr>
          <p:cNvPr id="5" name="Footer Placeholder 4">
            <a:extLst>
              <a:ext uri="{FF2B5EF4-FFF2-40B4-BE49-F238E27FC236}">
                <a16:creationId xmlns:a16="http://schemas.microsoft.com/office/drawing/2014/main" id="{2126CE6C-A105-4563-80DF-8C3B8716A83F}"/>
              </a:ext>
            </a:extLst>
          </p:cNvPr>
          <p:cNvSpPr>
            <a:spLocks noGrp="1"/>
          </p:cNvSpPr>
          <p:nvPr>
            <p:ph type="ftr" sz="quarter" idx="11"/>
          </p:nvPr>
        </p:nvSpPr>
        <p:spPr/>
        <p:txBody>
          <a:bodyPr/>
          <a:lstStyle/>
          <a:p>
            <a:r>
              <a:rPr lang="en-US" dirty="0"/>
              <a:t> July 27, 2021 </a:t>
            </a:r>
          </a:p>
        </p:txBody>
      </p:sp>
      <p:sp>
        <p:nvSpPr>
          <p:cNvPr id="6" name="Slide Number Placeholder 5">
            <a:extLst>
              <a:ext uri="{FF2B5EF4-FFF2-40B4-BE49-F238E27FC236}">
                <a16:creationId xmlns:a16="http://schemas.microsoft.com/office/drawing/2014/main" id="{0AA40064-B7AE-481D-9242-D200DC5E823C}"/>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4092486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6C3C1-69ED-4955-802A-89B522D05A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EE9E4D-C3AD-4D47-B78C-16E21042E6D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B3DEA00-436B-451A-B7BA-7CAFE6AC0E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408B80-F9BF-4FF3-9A72-7F7130180C55}"/>
              </a:ext>
            </a:extLst>
          </p:cNvPr>
          <p:cNvSpPr>
            <a:spLocks noGrp="1"/>
          </p:cNvSpPr>
          <p:nvPr>
            <p:ph type="dt" sz="half" idx="10"/>
          </p:nvPr>
        </p:nvSpPr>
        <p:spPr/>
        <p:txBody>
          <a:bodyPr/>
          <a:lstStyle/>
          <a:p>
            <a:r>
              <a:rPr lang="en-US"/>
              <a:t>3/23/2021</a:t>
            </a:r>
          </a:p>
        </p:txBody>
      </p:sp>
      <p:sp>
        <p:nvSpPr>
          <p:cNvPr id="6" name="Footer Placeholder 5">
            <a:extLst>
              <a:ext uri="{FF2B5EF4-FFF2-40B4-BE49-F238E27FC236}">
                <a16:creationId xmlns:a16="http://schemas.microsoft.com/office/drawing/2014/main" id="{F74A5C41-574E-4926-A811-D30836977652}"/>
              </a:ext>
            </a:extLst>
          </p:cNvPr>
          <p:cNvSpPr>
            <a:spLocks noGrp="1"/>
          </p:cNvSpPr>
          <p:nvPr>
            <p:ph type="ftr" sz="quarter" idx="11"/>
          </p:nvPr>
        </p:nvSpPr>
        <p:spPr/>
        <p:txBody>
          <a:bodyPr/>
          <a:lstStyle/>
          <a:p>
            <a:r>
              <a:rPr lang="en-US" dirty="0"/>
              <a:t> July 27, 2021 </a:t>
            </a:r>
          </a:p>
        </p:txBody>
      </p:sp>
      <p:sp>
        <p:nvSpPr>
          <p:cNvPr id="7" name="Slide Number Placeholder 6">
            <a:extLst>
              <a:ext uri="{FF2B5EF4-FFF2-40B4-BE49-F238E27FC236}">
                <a16:creationId xmlns:a16="http://schemas.microsoft.com/office/drawing/2014/main" id="{B8A57461-E015-4206-9A72-93F89B454807}"/>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1716443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5C02B-0F06-49D2-8960-CAA405E5EA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B0C3548-E1B6-4605-B436-3AC9001A11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BB33DB8-166D-42E8-A328-979F956838C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B41D0F8-AAC7-4566-ABCF-A6DFBE117D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BFCBD0-175B-4098-B88F-D6CE6D7B4D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8EFC6E6-636B-4431-A507-EFB0FD70D485}"/>
              </a:ext>
            </a:extLst>
          </p:cNvPr>
          <p:cNvSpPr>
            <a:spLocks noGrp="1"/>
          </p:cNvSpPr>
          <p:nvPr>
            <p:ph type="dt" sz="half" idx="10"/>
          </p:nvPr>
        </p:nvSpPr>
        <p:spPr/>
        <p:txBody>
          <a:bodyPr/>
          <a:lstStyle/>
          <a:p>
            <a:r>
              <a:rPr lang="en-US"/>
              <a:t>3/23/2021</a:t>
            </a:r>
          </a:p>
        </p:txBody>
      </p:sp>
      <p:sp>
        <p:nvSpPr>
          <p:cNvPr id="8" name="Footer Placeholder 7">
            <a:extLst>
              <a:ext uri="{FF2B5EF4-FFF2-40B4-BE49-F238E27FC236}">
                <a16:creationId xmlns:a16="http://schemas.microsoft.com/office/drawing/2014/main" id="{CC30590A-537E-4658-BE99-586E6226B326}"/>
              </a:ext>
            </a:extLst>
          </p:cNvPr>
          <p:cNvSpPr>
            <a:spLocks noGrp="1"/>
          </p:cNvSpPr>
          <p:nvPr>
            <p:ph type="ftr" sz="quarter" idx="11"/>
          </p:nvPr>
        </p:nvSpPr>
        <p:spPr/>
        <p:txBody>
          <a:bodyPr/>
          <a:lstStyle/>
          <a:p>
            <a:r>
              <a:rPr lang="en-US" dirty="0"/>
              <a:t> July 27, 2021 </a:t>
            </a:r>
          </a:p>
        </p:txBody>
      </p:sp>
      <p:sp>
        <p:nvSpPr>
          <p:cNvPr id="9" name="Slide Number Placeholder 8">
            <a:extLst>
              <a:ext uri="{FF2B5EF4-FFF2-40B4-BE49-F238E27FC236}">
                <a16:creationId xmlns:a16="http://schemas.microsoft.com/office/drawing/2014/main" id="{7CB03484-E77D-4004-9B85-987AF7EEDA69}"/>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2993529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E7036-B0BC-449B-ACDA-A7406F0A424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212EE52-F7E5-4A41-A8BE-67D387DB4760}"/>
              </a:ext>
            </a:extLst>
          </p:cNvPr>
          <p:cNvSpPr>
            <a:spLocks noGrp="1"/>
          </p:cNvSpPr>
          <p:nvPr>
            <p:ph type="dt" sz="half" idx="10"/>
          </p:nvPr>
        </p:nvSpPr>
        <p:spPr/>
        <p:txBody>
          <a:bodyPr/>
          <a:lstStyle/>
          <a:p>
            <a:r>
              <a:rPr lang="en-US"/>
              <a:t>3/23/2021</a:t>
            </a:r>
          </a:p>
        </p:txBody>
      </p:sp>
      <p:sp>
        <p:nvSpPr>
          <p:cNvPr id="4" name="Footer Placeholder 3">
            <a:extLst>
              <a:ext uri="{FF2B5EF4-FFF2-40B4-BE49-F238E27FC236}">
                <a16:creationId xmlns:a16="http://schemas.microsoft.com/office/drawing/2014/main" id="{1C86BB38-517F-473C-BE09-7CF12248E34D}"/>
              </a:ext>
            </a:extLst>
          </p:cNvPr>
          <p:cNvSpPr>
            <a:spLocks noGrp="1"/>
          </p:cNvSpPr>
          <p:nvPr>
            <p:ph type="ftr" sz="quarter" idx="11"/>
          </p:nvPr>
        </p:nvSpPr>
        <p:spPr/>
        <p:txBody>
          <a:bodyPr/>
          <a:lstStyle/>
          <a:p>
            <a:r>
              <a:rPr lang="en-US" dirty="0"/>
              <a:t> July 27, 2021 </a:t>
            </a:r>
          </a:p>
        </p:txBody>
      </p:sp>
      <p:sp>
        <p:nvSpPr>
          <p:cNvPr id="5" name="Slide Number Placeholder 4">
            <a:extLst>
              <a:ext uri="{FF2B5EF4-FFF2-40B4-BE49-F238E27FC236}">
                <a16:creationId xmlns:a16="http://schemas.microsoft.com/office/drawing/2014/main" id="{82C3F5C6-9FB3-4837-B32F-5521865F737C}"/>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1066689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7ACBF1-8F10-418B-B91B-E3E32E8F8C09}"/>
              </a:ext>
            </a:extLst>
          </p:cNvPr>
          <p:cNvSpPr>
            <a:spLocks noGrp="1"/>
          </p:cNvSpPr>
          <p:nvPr>
            <p:ph type="dt" sz="half" idx="10"/>
          </p:nvPr>
        </p:nvSpPr>
        <p:spPr/>
        <p:txBody>
          <a:bodyPr/>
          <a:lstStyle/>
          <a:p>
            <a:r>
              <a:rPr lang="en-US"/>
              <a:t>3/23/2021</a:t>
            </a:r>
          </a:p>
        </p:txBody>
      </p:sp>
      <p:sp>
        <p:nvSpPr>
          <p:cNvPr id="3" name="Footer Placeholder 2">
            <a:extLst>
              <a:ext uri="{FF2B5EF4-FFF2-40B4-BE49-F238E27FC236}">
                <a16:creationId xmlns:a16="http://schemas.microsoft.com/office/drawing/2014/main" id="{9565D35B-8E15-4CF0-9B47-93FC1B304CEA}"/>
              </a:ext>
            </a:extLst>
          </p:cNvPr>
          <p:cNvSpPr>
            <a:spLocks noGrp="1"/>
          </p:cNvSpPr>
          <p:nvPr>
            <p:ph type="ftr" sz="quarter" idx="11"/>
          </p:nvPr>
        </p:nvSpPr>
        <p:spPr/>
        <p:txBody>
          <a:bodyPr/>
          <a:lstStyle/>
          <a:p>
            <a:r>
              <a:rPr lang="en-US" dirty="0"/>
              <a:t> July 27, 2021 </a:t>
            </a:r>
          </a:p>
        </p:txBody>
      </p:sp>
      <p:sp>
        <p:nvSpPr>
          <p:cNvPr id="4" name="Slide Number Placeholder 3">
            <a:extLst>
              <a:ext uri="{FF2B5EF4-FFF2-40B4-BE49-F238E27FC236}">
                <a16:creationId xmlns:a16="http://schemas.microsoft.com/office/drawing/2014/main" id="{FCEEC1A3-2834-4F16-A39A-CD7532702814}"/>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3252193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D9DCB-9335-41A3-B300-1588039835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C76C3F1-AAAA-4C86-871B-292541CFED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C4D009-D429-45D7-99C9-9E17D86BA7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E47AC9-F3EC-4A05-8316-4DA6A338BEC3}"/>
              </a:ext>
            </a:extLst>
          </p:cNvPr>
          <p:cNvSpPr>
            <a:spLocks noGrp="1"/>
          </p:cNvSpPr>
          <p:nvPr>
            <p:ph type="dt" sz="half" idx="10"/>
          </p:nvPr>
        </p:nvSpPr>
        <p:spPr/>
        <p:txBody>
          <a:bodyPr/>
          <a:lstStyle/>
          <a:p>
            <a:r>
              <a:rPr lang="en-US"/>
              <a:t>3/23/2021</a:t>
            </a:r>
          </a:p>
        </p:txBody>
      </p:sp>
      <p:sp>
        <p:nvSpPr>
          <p:cNvPr id="6" name="Footer Placeholder 5">
            <a:extLst>
              <a:ext uri="{FF2B5EF4-FFF2-40B4-BE49-F238E27FC236}">
                <a16:creationId xmlns:a16="http://schemas.microsoft.com/office/drawing/2014/main" id="{7A3CBB89-D125-4C3A-95BC-400BC2E5A079}"/>
              </a:ext>
            </a:extLst>
          </p:cNvPr>
          <p:cNvSpPr>
            <a:spLocks noGrp="1"/>
          </p:cNvSpPr>
          <p:nvPr>
            <p:ph type="ftr" sz="quarter" idx="11"/>
          </p:nvPr>
        </p:nvSpPr>
        <p:spPr/>
        <p:txBody>
          <a:bodyPr/>
          <a:lstStyle/>
          <a:p>
            <a:r>
              <a:rPr lang="en-US" dirty="0"/>
              <a:t> July 27, 2021 </a:t>
            </a:r>
          </a:p>
        </p:txBody>
      </p:sp>
      <p:sp>
        <p:nvSpPr>
          <p:cNvPr id="7" name="Slide Number Placeholder 6">
            <a:extLst>
              <a:ext uri="{FF2B5EF4-FFF2-40B4-BE49-F238E27FC236}">
                <a16:creationId xmlns:a16="http://schemas.microsoft.com/office/drawing/2014/main" id="{62AA0B98-AACB-4724-A0B5-E6B6A44FC448}"/>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3801498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F09F0-319C-47B4-801C-DB84E0DC78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55551F-5806-41DB-92E2-52360F3C78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AC5A545-5D5E-41E1-AAE3-C10576B603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C63393-8FC2-4982-BFF7-972386411DE2}"/>
              </a:ext>
            </a:extLst>
          </p:cNvPr>
          <p:cNvSpPr>
            <a:spLocks noGrp="1"/>
          </p:cNvSpPr>
          <p:nvPr>
            <p:ph type="dt" sz="half" idx="10"/>
          </p:nvPr>
        </p:nvSpPr>
        <p:spPr/>
        <p:txBody>
          <a:bodyPr/>
          <a:lstStyle/>
          <a:p>
            <a:r>
              <a:rPr lang="en-US"/>
              <a:t>3/23/2021</a:t>
            </a:r>
          </a:p>
        </p:txBody>
      </p:sp>
      <p:sp>
        <p:nvSpPr>
          <p:cNvPr id="6" name="Footer Placeholder 5">
            <a:extLst>
              <a:ext uri="{FF2B5EF4-FFF2-40B4-BE49-F238E27FC236}">
                <a16:creationId xmlns:a16="http://schemas.microsoft.com/office/drawing/2014/main" id="{170830A2-A0C1-4A90-8D4D-758AE9E2F03A}"/>
              </a:ext>
            </a:extLst>
          </p:cNvPr>
          <p:cNvSpPr>
            <a:spLocks noGrp="1"/>
          </p:cNvSpPr>
          <p:nvPr>
            <p:ph type="ftr" sz="quarter" idx="11"/>
          </p:nvPr>
        </p:nvSpPr>
        <p:spPr/>
        <p:txBody>
          <a:bodyPr/>
          <a:lstStyle/>
          <a:p>
            <a:r>
              <a:rPr lang="en-US" dirty="0"/>
              <a:t> July 27, 2021 </a:t>
            </a:r>
          </a:p>
        </p:txBody>
      </p:sp>
      <p:sp>
        <p:nvSpPr>
          <p:cNvPr id="7" name="Slide Number Placeholder 6">
            <a:extLst>
              <a:ext uri="{FF2B5EF4-FFF2-40B4-BE49-F238E27FC236}">
                <a16:creationId xmlns:a16="http://schemas.microsoft.com/office/drawing/2014/main" id="{3E835E75-22D3-4D65-979B-6462D753B808}"/>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3133916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93826E-BAC8-44F2-8076-7972B3090F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DBE820-CE12-494F-A346-BE508362AE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8091A9-1349-41A5-B98C-1E90C32360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3/23/2021</a:t>
            </a:r>
          </a:p>
        </p:txBody>
      </p:sp>
      <p:sp>
        <p:nvSpPr>
          <p:cNvPr id="5" name="Footer Placeholder 4">
            <a:extLst>
              <a:ext uri="{FF2B5EF4-FFF2-40B4-BE49-F238E27FC236}">
                <a16:creationId xmlns:a16="http://schemas.microsoft.com/office/drawing/2014/main" id="{CF0282AE-FA9B-4F4F-8D41-00C61AE7B8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 July 27, 2021 </a:t>
            </a:r>
          </a:p>
        </p:txBody>
      </p:sp>
      <p:sp>
        <p:nvSpPr>
          <p:cNvPr id="6" name="Slide Number Placeholder 5">
            <a:extLst>
              <a:ext uri="{FF2B5EF4-FFF2-40B4-BE49-F238E27FC236}">
                <a16:creationId xmlns:a16="http://schemas.microsoft.com/office/drawing/2014/main" id="{C9BA451F-1EDA-4FB2-A8A7-31D0158E89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605607-4D65-4710-A629-CB9E8549A75A}" type="slidenum">
              <a:rPr lang="en-US" smtClean="0"/>
              <a:t>‹#›</a:t>
            </a:fld>
            <a:endParaRPr lang="en-US"/>
          </a:p>
        </p:txBody>
      </p:sp>
    </p:spTree>
    <p:extLst>
      <p:ext uri="{BB962C8B-B14F-4D97-AF65-F5344CB8AC3E}">
        <p14:creationId xmlns:p14="http://schemas.microsoft.com/office/powerpoint/2010/main" val="3916425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85232-4314-4455-A2AC-B8CF1E96941B}"/>
              </a:ext>
            </a:extLst>
          </p:cNvPr>
          <p:cNvSpPr>
            <a:spLocks noGrp="1"/>
          </p:cNvSpPr>
          <p:nvPr>
            <p:ph type="ctrTitle"/>
          </p:nvPr>
        </p:nvSpPr>
        <p:spPr>
          <a:xfrm>
            <a:off x="1524000" y="1122363"/>
            <a:ext cx="9144000" cy="3771690"/>
          </a:xfrm>
        </p:spPr>
        <p:txBody>
          <a:bodyPr/>
          <a:lstStyle/>
          <a:p>
            <a:r>
              <a:rPr lang="en-US" dirty="0"/>
              <a:t>Washington Township</a:t>
            </a:r>
            <a:br>
              <a:rPr lang="en-US" dirty="0"/>
            </a:br>
            <a:r>
              <a:rPr lang="en-US" dirty="0"/>
              <a:t>Trustee Meeting</a:t>
            </a:r>
          </a:p>
        </p:txBody>
      </p:sp>
      <p:sp>
        <p:nvSpPr>
          <p:cNvPr id="3" name="Subtitle 2">
            <a:extLst>
              <a:ext uri="{FF2B5EF4-FFF2-40B4-BE49-F238E27FC236}">
                <a16:creationId xmlns:a16="http://schemas.microsoft.com/office/drawing/2014/main" id="{0F8907D6-5F59-49C3-A85D-FDD135BB5D14}"/>
              </a:ext>
            </a:extLst>
          </p:cNvPr>
          <p:cNvSpPr>
            <a:spLocks noGrp="1"/>
          </p:cNvSpPr>
          <p:nvPr>
            <p:ph type="subTitle" idx="1"/>
          </p:nvPr>
        </p:nvSpPr>
        <p:spPr>
          <a:xfrm>
            <a:off x="1524000" y="5187351"/>
            <a:ext cx="9144000" cy="1144437"/>
          </a:xfrm>
        </p:spPr>
        <p:txBody>
          <a:bodyPr/>
          <a:lstStyle/>
          <a:p>
            <a:r>
              <a:rPr lang="en-US" dirty="0"/>
              <a:t>July 27, 2021</a:t>
            </a:r>
          </a:p>
        </p:txBody>
      </p:sp>
      <p:pic>
        <p:nvPicPr>
          <p:cNvPr id="5" name="Picture 4">
            <a:extLst>
              <a:ext uri="{FF2B5EF4-FFF2-40B4-BE49-F238E27FC236}">
                <a16:creationId xmlns:a16="http://schemas.microsoft.com/office/drawing/2014/main" id="{4C40E677-81A4-48F2-BBD0-5B734321F3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5985" y="1006416"/>
            <a:ext cx="6556391" cy="1591214"/>
          </a:xfrm>
          <a:prstGeom prst="rect">
            <a:avLst/>
          </a:prstGeom>
        </p:spPr>
      </p:pic>
      <p:sp>
        <p:nvSpPr>
          <p:cNvPr id="4" name="Footer Placeholder 3">
            <a:extLst>
              <a:ext uri="{FF2B5EF4-FFF2-40B4-BE49-F238E27FC236}">
                <a16:creationId xmlns:a16="http://schemas.microsoft.com/office/drawing/2014/main" id="{1F595025-ED4F-4A1C-998F-14F8CD3CC130}"/>
              </a:ext>
            </a:extLst>
          </p:cNvPr>
          <p:cNvSpPr>
            <a:spLocks noGrp="1"/>
          </p:cNvSpPr>
          <p:nvPr>
            <p:ph type="ftr" sz="quarter" idx="11"/>
          </p:nvPr>
        </p:nvSpPr>
        <p:spPr>
          <a:xfrm>
            <a:off x="4136366" y="6356350"/>
            <a:ext cx="4114800" cy="365125"/>
          </a:xfrm>
        </p:spPr>
        <p:txBody>
          <a:bodyPr/>
          <a:lstStyle/>
          <a:p>
            <a:endParaRPr lang="en-US" dirty="0"/>
          </a:p>
          <a:p>
            <a:r>
              <a:rPr lang="en-US" dirty="0"/>
              <a:t>July 27, 2021</a:t>
            </a:r>
          </a:p>
          <a:p>
            <a:endParaRPr lang="en-US" dirty="0"/>
          </a:p>
        </p:txBody>
      </p:sp>
      <p:sp>
        <p:nvSpPr>
          <p:cNvPr id="6" name="Slide Number Placeholder 5">
            <a:extLst>
              <a:ext uri="{FF2B5EF4-FFF2-40B4-BE49-F238E27FC236}">
                <a16:creationId xmlns:a16="http://schemas.microsoft.com/office/drawing/2014/main" id="{84260D35-27A6-4491-9C70-A387A1428937}"/>
              </a:ext>
            </a:extLst>
          </p:cNvPr>
          <p:cNvSpPr>
            <a:spLocks noGrp="1"/>
          </p:cNvSpPr>
          <p:nvPr>
            <p:ph type="sldNum" sz="quarter" idx="12"/>
          </p:nvPr>
        </p:nvSpPr>
        <p:spPr/>
        <p:txBody>
          <a:bodyPr/>
          <a:lstStyle/>
          <a:p>
            <a:fld id="{F4605607-4D65-4710-A629-CB9E8549A75A}" type="slidenum">
              <a:rPr lang="en-US" smtClean="0"/>
              <a:t>1</a:t>
            </a:fld>
            <a:endParaRPr lang="en-US"/>
          </a:p>
        </p:txBody>
      </p:sp>
    </p:spTree>
    <p:extLst>
      <p:ext uri="{BB962C8B-B14F-4D97-AF65-F5344CB8AC3E}">
        <p14:creationId xmlns:p14="http://schemas.microsoft.com/office/powerpoint/2010/main" val="2719978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11679" y="1444925"/>
            <a:ext cx="10515600" cy="901460"/>
          </a:xfrm>
        </p:spPr>
        <p:txBody>
          <a:bodyPr>
            <a:normAutofit/>
          </a:bodyPr>
          <a:lstStyle/>
          <a:p>
            <a:pPr algn="ctr"/>
            <a:r>
              <a:rPr lang="en-US" sz="3200" dirty="0"/>
              <a:t>Old Business</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77637" y="416225"/>
            <a:ext cx="4238625" cy="1028700"/>
          </a:xfrm>
        </p:spPr>
      </p:pic>
      <p:sp>
        <p:nvSpPr>
          <p:cNvPr id="3" name="TextBox 2">
            <a:extLst>
              <a:ext uri="{FF2B5EF4-FFF2-40B4-BE49-F238E27FC236}">
                <a16:creationId xmlns:a16="http://schemas.microsoft.com/office/drawing/2014/main" id="{D8B1016C-C5F4-4884-9CB0-1B9003290E9E}"/>
              </a:ext>
            </a:extLst>
          </p:cNvPr>
          <p:cNvSpPr txBox="1"/>
          <p:nvPr/>
        </p:nvSpPr>
        <p:spPr>
          <a:xfrm>
            <a:off x="592349" y="2346386"/>
            <a:ext cx="11605402" cy="1862048"/>
          </a:xfrm>
          <a:prstGeom prst="rect">
            <a:avLst/>
          </a:prstGeom>
          <a:noFill/>
        </p:spPr>
        <p:txBody>
          <a:bodyPr wrap="square" rtlCol="0">
            <a:spAutoFit/>
          </a:bodyPr>
          <a:lstStyle/>
          <a:p>
            <a:pPr marL="285750" indent="-285750">
              <a:buFont typeface="Arial" panose="020B0604020202020204" pitchFamily="34" charset="0"/>
              <a:buChar char="•"/>
            </a:pPr>
            <a:r>
              <a:rPr lang="en-US" sz="1100" dirty="0"/>
              <a:t>Update on status of </a:t>
            </a:r>
            <a:r>
              <a:rPr lang="en-US" sz="1100" dirty="0" err="1"/>
              <a:t>Lexipole</a:t>
            </a:r>
            <a:r>
              <a:rPr lang="en-US" sz="1100" dirty="0"/>
              <a:t> for Fire &amp; Police.   Installation date of September 1, 2021.  </a:t>
            </a:r>
          </a:p>
          <a:p>
            <a:pPr marL="285750" indent="-285750">
              <a:buFont typeface="Arial" panose="020B0604020202020204" pitchFamily="34" charset="0"/>
              <a:buChar char="•"/>
            </a:pPr>
            <a:r>
              <a:rPr lang="en-US" sz="1100" dirty="0">
                <a:solidFill>
                  <a:srgbClr val="000000"/>
                </a:solidFill>
                <a:effectLst/>
                <a:ea typeface="Times New Roman" panose="02020603050405020304" pitchFamily="18" charset="0"/>
                <a:cs typeface="Calibri" panose="020F0502020204030204" pitchFamily="34" charset="0"/>
              </a:rPr>
              <a:t>Looking into, with Shelly, online payment system for fines, park rental, permits</a:t>
            </a:r>
          </a:p>
          <a:p>
            <a:pPr marL="285750" indent="-285750">
              <a:buFont typeface="Arial" panose="020B0604020202020204" pitchFamily="34" charset="0"/>
              <a:buChar char="•"/>
            </a:pPr>
            <a:r>
              <a:rPr lang="en-US" sz="1100" dirty="0">
                <a:solidFill>
                  <a:srgbClr val="000000"/>
                </a:solidFill>
                <a:ea typeface="Calibri" panose="020F0502020204030204" pitchFamily="34" charset="0"/>
                <a:cs typeface="Calibri" panose="020F0502020204030204" pitchFamily="34" charset="0"/>
              </a:rPr>
              <a:t>Have guns been sent in for trade in and status of destroying guns of no value</a:t>
            </a:r>
            <a:endParaRPr lang="en-US" sz="110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dirty="0"/>
              <a:t>Update on </a:t>
            </a:r>
            <a:r>
              <a:rPr lang="en-US" sz="1100" dirty="0" err="1"/>
              <a:t>Villamar</a:t>
            </a:r>
            <a:r>
              <a:rPr lang="en-US" sz="1100" dirty="0"/>
              <a:t> park</a:t>
            </a:r>
          </a:p>
          <a:p>
            <a:pPr marL="285750" indent="-285750">
              <a:buFont typeface="Arial" panose="020B0604020202020204" pitchFamily="34" charset="0"/>
              <a:buChar char="•"/>
            </a:pPr>
            <a:r>
              <a:rPr lang="en-US" sz="1100" dirty="0"/>
              <a:t>Doug Whiting property update</a:t>
            </a:r>
          </a:p>
          <a:p>
            <a:pPr marL="285750" indent="-285750">
              <a:buFont typeface="Arial" panose="020B0604020202020204" pitchFamily="34" charset="0"/>
              <a:buChar char="•"/>
            </a:pPr>
            <a:r>
              <a:rPr lang="en-US" sz="1100" dirty="0"/>
              <a:t>911 Consolidation update</a:t>
            </a:r>
          </a:p>
          <a:p>
            <a:pPr marL="285750" indent="-285750">
              <a:buFont typeface="Arial" panose="020B0604020202020204" pitchFamily="34" charset="0"/>
              <a:buChar char="•"/>
            </a:pPr>
            <a:r>
              <a:rPr lang="en-US" sz="1100" dirty="0"/>
              <a:t>Capital Needs assessment by department </a:t>
            </a:r>
          </a:p>
          <a:p>
            <a:pPr marL="285750" indent="-285750">
              <a:buFont typeface="Arial" panose="020B0604020202020204" pitchFamily="34" charset="0"/>
              <a:buChar char="•"/>
            </a:pPr>
            <a:endParaRPr lang="en-US" sz="1100" dirty="0"/>
          </a:p>
          <a:p>
            <a:pPr marL="285750" indent="-285750">
              <a:buFont typeface="Arial" panose="020B0604020202020204" pitchFamily="34" charset="0"/>
              <a:buChar char="•"/>
            </a:pPr>
            <a:endParaRPr lang="en-US" sz="1100" dirty="0"/>
          </a:p>
          <a:p>
            <a:endParaRPr lang="en-US" sz="1600" dirty="0"/>
          </a:p>
        </p:txBody>
      </p:sp>
      <p:sp>
        <p:nvSpPr>
          <p:cNvPr id="4" name="Footer Placeholder 3">
            <a:extLst>
              <a:ext uri="{FF2B5EF4-FFF2-40B4-BE49-F238E27FC236}">
                <a16:creationId xmlns:a16="http://schemas.microsoft.com/office/drawing/2014/main" id="{BC3BFDA5-A3DA-4C3D-BE9A-D001AC619AEE}"/>
              </a:ext>
            </a:extLst>
          </p:cNvPr>
          <p:cNvSpPr>
            <a:spLocks noGrp="1"/>
          </p:cNvSpPr>
          <p:nvPr>
            <p:ph type="ftr" sz="quarter" idx="11"/>
          </p:nvPr>
        </p:nvSpPr>
        <p:spPr/>
        <p:txBody>
          <a:bodyPr/>
          <a:lstStyle/>
          <a:p>
            <a:r>
              <a:rPr lang="en-US" dirty="0"/>
              <a:t> July 27, 2021 </a:t>
            </a:r>
          </a:p>
        </p:txBody>
      </p:sp>
      <p:sp>
        <p:nvSpPr>
          <p:cNvPr id="6" name="Slide Number Placeholder 5">
            <a:extLst>
              <a:ext uri="{FF2B5EF4-FFF2-40B4-BE49-F238E27FC236}">
                <a16:creationId xmlns:a16="http://schemas.microsoft.com/office/drawing/2014/main" id="{89655DBC-9E54-47D7-9498-DC7379117015}"/>
              </a:ext>
            </a:extLst>
          </p:cNvPr>
          <p:cNvSpPr>
            <a:spLocks noGrp="1"/>
          </p:cNvSpPr>
          <p:nvPr>
            <p:ph type="sldNum" sz="quarter" idx="12"/>
          </p:nvPr>
        </p:nvSpPr>
        <p:spPr/>
        <p:txBody>
          <a:bodyPr/>
          <a:lstStyle/>
          <a:p>
            <a:fld id="{F4605607-4D65-4710-A629-CB9E8549A75A}" type="slidenum">
              <a:rPr lang="en-US" smtClean="0"/>
              <a:t>10</a:t>
            </a:fld>
            <a:endParaRPr lang="en-US"/>
          </a:p>
        </p:txBody>
      </p:sp>
    </p:spTree>
    <p:extLst>
      <p:ext uri="{BB962C8B-B14F-4D97-AF65-F5344CB8AC3E}">
        <p14:creationId xmlns:p14="http://schemas.microsoft.com/office/powerpoint/2010/main" val="1497096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80690" y="1444925"/>
            <a:ext cx="10515600" cy="751935"/>
          </a:xfrm>
        </p:spPr>
        <p:txBody>
          <a:bodyPr>
            <a:normAutofit/>
          </a:bodyPr>
          <a:lstStyle/>
          <a:p>
            <a:pPr algn="ctr"/>
            <a:r>
              <a:rPr lang="en-US" sz="3200" dirty="0"/>
              <a:t>New Business</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04158" y="461948"/>
            <a:ext cx="4238625" cy="1028700"/>
          </a:xfrm>
        </p:spPr>
      </p:pic>
      <p:sp>
        <p:nvSpPr>
          <p:cNvPr id="7" name="TextBox 6">
            <a:extLst>
              <a:ext uri="{FF2B5EF4-FFF2-40B4-BE49-F238E27FC236}">
                <a16:creationId xmlns:a16="http://schemas.microsoft.com/office/drawing/2014/main" id="{8EF62375-BF56-4816-B4F6-88EA519F8E70}"/>
              </a:ext>
            </a:extLst>
          </p:cNvPr>
          <p:cNvSpPr txBox="1"/>
          <p:nvPr/>
        </p:nvSpPr>
        <p:spPr>
          <a:xfrm>
            <a:off x="943154" y="2288959"/>
            <a:ext cx="10443714" cy="5478423"/>
          </a:xfrm>
          <a:prstGeom prst="rect">
            <a:avLst/>
          </a:prstGeom>
          <a:noFill/>
        </p:spPr>
        <p:txBody>
          <a:bodyPr wrap="square" rtlCol="0">
            <a:spAutoFit/>
          </a:bodyPr>
          <a:lstStyle/>
          <a:p>
            <a:pPr marL="0" marR="0">
              <a:spcBef>
                <a:spcPts val="0"/>
              </a:spcBef>
              <a:spcAft>
                <a:spcPts val="0"/>
              </a:spcAft>
            </a:pPr>
            <a:endParaRPr lang="en-US" sz="1100" dirty="0">
              <a:ea typeface="Times New Roman" panose="02020603050405020304" pitchFamily="18" charset="0"/>
            </a:endParaRPr>
          </a:p>
          <a:p>
            <a:pPr marR="0">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171450" marR="0" indent="-171450">
              <a:spcBef>
                <a:spcPts val="0"/>
              </a:spcBef>
              <a:spcAft>
                <a:spcPts val="0"/>
              </a:spcAft>
              <a:buFont typeface="Arial" panose="020B0604020202020204" pitchFamily="34" charset="0"/>
              <a:buChar char="•"/>
            </a:pPr>
            <a:r>
              <a:rPr lang="en-US" sz="1200" dirty="0">
                <a:effectLst/>
                <a:latin typeface="Arial" panose="020B0604020202020204" pitchFamily="34" charset="0"/>
                <a:ea typeface="Times New Roman" panose="02020603050405020304" pitchFamily="18" charset="0"/>
                <a:cs typeface="Arial" panose="020B0604020202020204" pitchFamily="34" charset="0"/>
              </a:rPr>
              <a:t>Levies - permanent and renewals </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171450" marR="0" indent="-171450">
              <a:spcBef>
                <a:spcPts val="0"/>
              </a:spcBef>
              <a:spcAft>
                <a:spcPts val="0"/>
              </a:spcAft>
              <a:buFont typeface="Arial" panose="020B0604020202020204" pitchFamily="34" charset="0"/>
              <a:buChar char="•"/>
            </a:pPr>
            <a:r>
              <a:rPr lang="en-US" sz="1200" dirty="0">
                <a:effectLst/>
                <a:latin typeface="Arial" panose="020B0604020202020204" pitchFamily="34" charset="0"/>
                <a:ea typeface="Times New Roman" panose="02020603050405020304" pitchFamily="18" charset="0"/>
                <a:cs typeface="Arial" panose="020B0604020202020204" pitchFamily="34" charset="0"/>
              </a:rPr>
              <a:t>Cost to repair Creekside road - options - timeline </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171450" marR="0" indent="-171450">
              <a:spcBef>
                <a:spcPts val="0"/>
              </a:spcBef>
              <a:spcAft>
                <a:spcPts val="0"/>
              </a:spcAft>
              <a:buFont typeface="Arial" panose="020B0604020202020204" pitchFamily="34" charset="0"/>
              <a:buChar char="•"/>
            </a:pPr>
            <a:r>
              <a:rPr lang="en-US" sz="1200" dirty="0">
                <a:effectLst/>
                <a:latin typeface="Arial" panose="020B0604020202020204" pitchFamily="34" charset="0"/>
                <a:ea typeface="Times New Roman" panose="02020603050405020304" pitchFamily="18" charset="0"/>
                <a:cs typeface="Arial" panose="020B0604020202020204" pitchFamily="34" charset="0"/>
              </a:rPr>
              <a:t>Discuss any new options or suggestions for township office and new feedback from residents(calls/emails) </a:t>
            </a:r>
            <a:endParaRPr lang="en-US" sz="1200" dirty="0">
              <a:effectLst/>
              <a:latin typeface="Arial" panose="020B0604020202020204" pitchFamily="34" charset="0"/>
              <a:ea typeface="Calibri" panose="020F0502020204030204" pitchFamily="34" charset="0"/>
              <a:cs typeface="Arial" panose="020B0604020202020204" pitchFamily="34" charset="0"/>
            </a:endParaRPr>
          </a:p>
          <a:p>
            <a:pPr marL="171450" marR="0" indent="-171450">
              <a:spcBef>
                <a:spcPts val="0"/>
              </a:spcBef>
              <a:spcAft>
                <a:spcPts val="0"/>
              </a:spcAft>
              <a:buFont typeface="Arial" panose="020B0604020202020204" pitchFamily="34" charset="0"/>
              <a:buChar char="•"/>
            </a:pPr>
            <a:r>
              <a:rPr lang="en-US" sz="1200" dirty="0">
                <a:effectLst/>
                <a:latin typeface="Arial" panose="020B0604020202020204" pitchFamily="34" charset="0"/>
                <a:ea typeface="Times New Roman" panose="02020603050405020304" pitchFamily="18" charset="0"/>
                <a:cs typeface="Arial" panose="020B0604020202020204" pitchFamily="34" charset="0"/>
              </a:rPr>
              <a:t>Discuss ASP funds - amount, timing, use </a:t>
            </a:r>
          </a:p>
          <a:p>
            <a:pPr marL="171450" marR="0" indent="-171450">
              <a:spcBef>
                <a:spcPts val="0"/>
              </a:spcBef>
              <a:spcAft>
                <a:spcPts val="0"/>
              </a:spcAft>
              <a:buFont typeface="Arial" panose="020B0604020202020204" pitchFamily="34" charset="0"/>
              <a:buChar char="•"/>
            </a:pPr>
            <a:r>
              <a:rPr lang="en-US" sz="1200" dirty="0">
                <a:latin typeface="Arial" panose="020B0604020202020204" pitchFamily="34" charset="0"/>
                <a:ea typeface="Calibri" panose="020F0502020204030204" pitchFamily="34" charset="0"/>
                <a:cs typeface="Arial" panose="020B0604020202020204" pitchFamily="34" charset="0"/>
              </a:rPr>
              <a:t>Public Record Requests</a:t>
            </a:r>
          </a:p>
          <a:p>
            <a:pPr marL="171450" marR="0" indent="-171450">
              <a:spcBef>
                <a:spcPts val="0"/>
              </a:spcBef>
              <a:spcAft>
                <a:spcPts val="0"/>
              </a:spcAft>
              <a:buFont typeface="Arial" panose="020B0604020202020204" pitchFamily="34" charset="0"/>
              <a:buChar char="•"/>
            </a:pPr>
            <a:r>
              <a:rPr lang="en-US" sz="1200" dirty="0">
                <a:effectLst/>
                <a:latin typeface="Arial" panose="020B0604020202020204" pitchFamily="34" charset="0"/>
                <a:ea typeface="Times New Roman" panose="02020603050405020304" pitchFamily="18" charset="0"/>
                <a:cs typeface="Arial" panose="020B0604020202020204" pitchFamily="34" charset="0"/>
              </a:rPr>
              <a:t>Supplemental Budgets are needed for Park &amp; Gas Tax Funds.  Based on the average of the last 5 yrs. expenditures, I am requesting an increase for both:  </a:t>
            </a:r>
          </a:p>
          <a:p>
            <a:pPr marL="171450" marR="0" lvl="0" indent="-171450">
              <a:spcBef>
                <a:spcPts val="0"/>
              </a:spcBef>
              <a:spcAft>
                <a:spcPts val="0"/>
              </a:spcAft>
              <a:buFont typeface="Arial" panose="020B0604020202020204" pitchFamily="34" charset="0"/>
              <a:buChar char="•"/>
            </a:pPr>
            <a:r>
              <a:rPr lang="en-US" sz="1200" dirty="0">
                <a:effectLst/>
                <a:latin typeface="Arial" panose="020B0604020202020204" pitchFamily="34" charset="0"/>
                <a:ea typeface="Times New Roman" panose="02020603050405020304" pitchFamily="18" charset="0"/>
                <a:cs typeface="Arial" panose="020B0604020202020204" pitchFamily="34" charset="0"/>
              </a:rPr>
              <a:t> Park:  Current:  $41,800 Request to increase $40,000 to:  $81,800.</a:t>
            </a:r>
          </a:p>
          <a:p>
            <a:pPr marL="171450" marR="0" lvl="0" indent="-171450">
              <a:spcBef>
                <a:spcPts val="0"/>
              </a:spcBef>
              <a:spcAft>
                <a:spcPts val="0"/>
              </a:spcAft>
              <a:buFont typeface="Arial" panose="020B0604020202020204" pitchFamily="34" charset="0"/>
              <a:buChar char="•"/>
            </a:pPr>
            <a:r>
              <a:rPr lang="en-US" sz="1200" dirty="0">
                <a:effectLst/>
                <a:latin typeface="Arial" panose="020B0604020202020204" pitchFamily="34" charset="0"/>
                <a:ea typeface="Times New Roman" panose="02020603050405020304" pitchFamily="18" charset="0"/>
                <a:cs typeface="Arial" panose="020B0604020202020204" pitchFamily="34" charset="0"/>
              </a:rPr>
              <a:t>Gas Tax:  Current:  $70,070 Request to increase $25,000 to: $95,070.  Resources are available in both funds.  </a:t>
            </a:r>
          </a:p>
          <a:p>
            <a:pPr marL="171450" marR="0" lvl="0" indent="-171450">
              <a:spcBef>
                <a:spcPts val="0"/>
              </a:spcBef>
              <a:spcAft>
                <a:spcPts val="0"/>
              </a:spcAft>
              <a:buFont typeface="Arial" panose="020B0604020202020204" pitchFamily="34" charset="0"/>
              <a:buChar char="•"/>
            </a:pPr>
            <a:r>
              <a:rPr lang="en-US" sz="1200" dirty="0">
                <a:effectLst/>
                <a:latin typeface="Arial" panose="020B0604020202020204" pitchFamily="34" charset="0"/>
                <a:ea typeface="Times New Roman" panose="02020603050405020304" pitchFamily="18" charset="0"/>
                <a:cs typeface="Arial" panose="020B0604020202020204" pitchFamily="34" charset="0"/>
              </a:rPr>
              <a:t>Fund Appropriations:  Also, I am requesting a Resolution in order to move money within a fund instead of only within a program. With slimmer appropriations, it will be more difficult to pay bills at year end.  </a:t>
            </a:r>
          </a:p>
          <a:p>
            <a:pPr marL="171450" marR="0" lvl="0" indent="-171450">
              <a:spcBef>
                <a:spcPts val="0"/>
              </a:spcBef>
              <a:spcAft>
                <a:spcPts val="0"/>
              </a:spcAft>
              <a:buFont typeface="Arial" panose="020B0604020202020204" pitchFamily="34" charset="0"/>
              <a:buChar char="•"/>
            </a:pPr>
            <a:r>
              <a:rPr lang="en-US" sz="1200" dirty="0">
                <a:effectLst/>
                <a:latin typeface="Arial" panose="020B0604020202020204" pitchFamily="34" charset="0"/>
                <a:ea typeface="Times New Roman" panose="02020603050405020304" pitchFamily="18" charset="0"/>
                <a:cs typeface="Arial" panose="020B0604020202020204" pitchFamily="34" charset="0"/>
              </a:rPr>
              <a:t>I am requesting Dept. Heads to inform me before any unusual or large purchases are to be made to ensure funds are available and purchase orders are obtained.   </a:t>
            </a:r>
          </a:p>
          <a:p>
            <a:pPr marL="171450" marR="0" lvl="0" indent="-171450">
              <a:spcBef>
                <a:spcPts val="0"/>
              </a:spcBef>
              <a:spcAft>
                <a:spcPts val="0"/>
              </a:spcAft>
              <a:buFont typeface="Arial" panose="020B0604020202020204" pitchFamily="34" charset="0"/>
              <a:buChar char="•"/>
            </a:pPr>
            <a:r>
              <a:rPr lang="en-US" sz="1200" dirty="0">
                <a:effectLst/>
                <a:latin typeface="Arial" panose="020B0604020202020204" pitchFamily="34" charset="0"/>
                <a:ea typeface="Times New Roman" panose="02020603050405020304" pitchFamily="18" charset="0"/>
                <a:cs typeface="Arial" panose="020B0604020202020204" pitchFamily="34" charset="0"/>
              </a:rPr>
              <a:t>Bills for Shared Services/Supplies &amp; Location </a:t>
            </a:r>
          </a:p>
          <a:p>
            <a:pPr marL="171450" marR="0" lvl="0" indent="-171450">
              <a:spcBef>
                <a:spcPts val="0"/>
              </a:spcBef>
              <a:spcAft>
                <a:spcPts val="0"/>
              </a:spcAft>
              <a:buFont typeface="Arial" panose="020B0604020202020204" pitchFamily="34" charset="0"/>
              <a:buChar char="•"/>
            </a:pPr>
            <a:r>
              <a:rPr lang="en-US" sz="1200" dirty="0">
                <a:effectLst/>
                <a:latin typeface="Arial" panose="020B0604020202020204" pitchFamily="34" charset="0"/>
                <a:ea typeface="Times New Roman" panose="02020603050405020304" pitchFamily="18" charset="0"/>
                <a:cs typeface="Arial" panose="020B0604020202020204" pitchFamily="34" charset="0"/>
              </a:rPr>
              <a:t>Since the move, it will need to be determined how to split bills for certain shared services, supplies &amp; space at our new location.  Copier is programmed by department usage.   I will need a decision made for all upcoming bills that are shared, and to the existing bills still at Blessing.</a:t>
            </a:r>
          </a:p>
          <a:p>
            <a:pPr marL="171450" marR="0" lvl="0" indent="-171450">
              <a:spcBef>
                <a:spcPts val="0"/>
              </a:spcBef>
              <a:spcAft>
                <a:spcPts val="0"/>
              </a:spcAft>
              <a:buFont typeface="Arial" panose="020B0604020202020204" pitchFamily="34" charset="0"/>
              <a:buChar char="•"/>
            </a:pPr>
            <a:r>
              <a:rPr lang="en-US" sz="1200" dirty="0">
                <a:latin typeface="Arial" panose="020B0604020202020204" pitchFamily="34" charset="0"/>
                <a:ea typeface="Times New Roman" panose="02020603050405020304" pitchFamily="18" charset="0"/>
                <a:cs typeface="Arial" panose="020B0604020202020204" pitchFamily="34" charset="0"/>
              </a:rPr>
              <a:t>Grass Cutting property that isn’t Townships responsibility</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285750" marR="0" indent="-285750">
              <a:spcBef>
                <a:spcPts val="0"/>
              </a:spcBef>
              <a:spcAft>
                <a:spcPts val="0"/>
              </a:spcAft>
              <a:buFont typeface="Arial" panose="020B0604020202020204" pitchFamily="34" charset="0"/>
              <a:buChar char="•"/>
            </a:pPr>
            <a:endParaRPr lang="en-US" dirty="0">
              <a:latin typeface="Calibri" panose="020F0502020204030204" pitchFamily="34" charset="0"/>
              <a:ea typeface="Calibri" panose="020F0502020204030204" pitchFamily="34" charset="0"/>
            </a:endParaRPr>
          </a:p>
          <a:p>
            <a:pPr marR="0">
              <a:spcBef>
                <a:spcPts val="0"/>
              </a:spcBef>
              <a:spcAft>
                <a:spcPts val="0"/>
              </a:spcAft>
            </a:pPr>
            <a:endParaRPr lang="en-US" dirty="0">
              <a:latin typeface="Calibri" panose="020F0502020204030204" pitchFamily="34" charset="0"/>
              <a:ea typeface="Calibri" panose="020F0502020204030204" pitchFamily="34" charset="0"/>
            </a:endParaRPr>
          </a:p>
          <a:p>
            <a:pPr marL="285750" marR="0" indent="-285750">
              <a:spcBef>
                <a:spcPts val="0"/>
              </a:spcBef>
              <a:spcAft>
                <a:spcPts val="0"/>
              </a:spcAft>
              <a:buFont typeface="Arial" panose="020B0604020202020204" pitchFamily="34" charset="0"/>
              <a:buChar char="•"/>
            </a:pP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100" dirty="0">
              <a:effectLst/>
              <a:ea typeface="Times New Roman" panose="02020603050405020304" pitchFamily="18" charset="0"/>
            </a:endParaRPr>
          </a:p>
          <a:p>
            <a:pPr marL="285750" indent="-285750">
              <a:buFont typeface="Arial" panose="020B0604020202020204" pitchFamily="34" charset="0"/>
              <a:buChar char="•"/>
            </a:pPr>
            <a:endParaRPr lang="en-US" sz="1100" dirty="0">
              <a:effectLst/>
              <a:ea typeface="Times New Roman" panose="02020603050405020304" pitchFamily="18" charset="0"/>
            </a:endParaRPr>
          </a:p>
          <a:p>
            <a:pPr marL="285750" indent="-285750">
              <a:buFont typeface="Arial" panose="020B0604020202020204" pitchFamily="34" charset="0"/>
              <a:buChar char="•"/>
            </a:pPr>
            <a:endParaRPr lang="en-US" sz="1100" dirty="0"/>
          </a:p>
          <a:p>
            <a:pPr marL="285750" indent="-285750">
              <a:buFont typeface="Arial" panose="020B0604020202020204" pitchFamily="34" charset="0"/>
              <a:buChar char="•"/>
            </a:pPr>
            <a:endParaRPr lang="en-US" sz="1200" dirty="0"/>
          </a:p>
          <a:p>
            <a:pPr marL="285750" indent="-285750">
              <a:buFont typeface="Arial" panose="020B0604020202020204" pitchFamily="34" charset="0"/>
              <a:buChar char="•"/>
            </a:pPr>
            <a:endParaRPr lang="en-US" dirty="0"/>
          </a:p>
        </p:txBody>
      </p:sp>
      <p:sp>
        <p:nvSpPr>
          <p:cNvPr id="3" name="Footer Placeholder 2">
            <a:extLst>
              <a:ext uri="{FF2B5EF4-FFF2-40B4-BE49-F238E27FC236}">
                <a16:creationId xmlns:a16="http://schemas.microsoft.com/office/drawing/2014/main" id="{56B30801-C135-4B84-AD24-E3D7C42DEDAC}"/>
              </a:ext>
            </a:extLst>
          </p:cNvPr>
          <p:cNvSpPr>
            <a:spLocks noGrp="1"/>
          </p:cNvSpPr>
          <p:nvPr>
            <p:ph type="ftr" sz="quarter" idx="11"/>
          </p:nvPr>
        </p:nvSpPr>
        <p:spPr/>
        <p:txBody>
          <a:bodyPr/>
          <a:lstStyle/>
          <a:p>
            <a:r>
              <a:rPr lang="en-US" dirty="0"/>
              <a:t> July 27, 2021 </a:t>
            </a:r>
          </a:p>
        </p:txBody>
      </p:sp>
      <p:sp>
        <p:nvSpPr>
          <p:cNvPr id="4" name="Slide Number Placeholder 3">
            <a:extLst>
              <a:ext uri="{FF2B5EF4-FFF2-40B4-BE49-F238E27FC236}">
                <a16:creationId xmlns:a16="http://schemas.microsoft.com/office/drawing/2014/main" id="{652113D2-EC4F-4562-A2F2-80228EAE6B8E}"/>
              </a:ext>
            </a:extLst>
          </p:cNvPr>
          <p:cNvSpPr>
            <a:spLocks noGrp="1"/>
          </p:cNvSpPr>
          <p:nvPr>
            <p:ph type="sldNum" sz="quarter" idx="12"/>
          </p:nvPr>
        </p:nvSpPr>
        <p:spPr/>
        <p:txBody>
          <a:bodyPr/>
          <a:lstStyle/>
          <a:p>
            <a:fld id="{F4605607-4D65-4710-A629-CB9E8549A75A}" type="slidenum">
              <a:rPr lang="en-US" smtClean="0"/>
              <a:t>11</a:t>
            </a:fld>
            <a:endParaRPr lang="en-US"/>
          </a:p>
        </p:txBody>
      </p:sp>
    </p:spTree>
    <p:extLst>
      <p:ext uri="{BB962C8B-B14F-4D97-AF65-F5344CB8AC3E}">
        <p14:creationId xmlns:p14="http://schemas.microsoft.com/office/powerpoint/2010/main" val="1846898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1840302"/>
            <a:ext cx="10515600" cy="1282460"/>
          </a:xfrm>
        </p:spPr>
        <p:txBody>
          <a:bodyPr>
            <a:normAutofit/>
          </a:bodyPr>
          <a:lstStyle/>
          <a:p>
            <a:r>
              <a:rPr lang="en-US" sz="1500" dirty="0"/>
              <a:t>	</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04158" y="461948"/>
            <a:ext cx="4238625" cy="1028700"/>
          </a:xfrm>
        </p:spPr>
      </p:pic>
      <p:sp>
        <p:nvSpPr>
          <p:cNvPr id="3" name="Footer Placeholder 2">
            <a:extLst>
              <a:ext uri="{FF2B5EF4-FFF2-40B4-BE49-F238E27FC236}">
                <a16:creationId xmlns:a16="http://schemas.microsoft.com/office/drawing/2014/main" id="{126D5E6E-451D-43D3-A643-BC9230DE4453}"/>
              </a:ext>
            </a:extLst>
          </p:cNvPr>
          <p:cNvSpPr>
            <a:spLocks noGrp="1"/>
          </p:cNvSpPr>
          <p:nvPr>
            <p:ph type="ftr" sz="quarter" idx="11"/>
          </p:nvPr>
        </p:nvSpPr>
        <p:spPr/>
        <p:txBody>
          <a:bodyPr/>
          <a:lstStyle/>
          <a:p>
            <a:r>
              <a:rPr lang="en-US" dirty="0"/>
              <a:t> July 27, 2021 </a:t>
            </a:r>
          </a:p>
        </p:txBody>
      </p:sp>
      <p:sp>
        <p:nvSpPr>
          <p:cNvPr id="4" name="Slide Number Placeholder 3">
            <a:extLst>
              <a:ext uri="{FF2B5EF4-FFF2-40B4-BE49-F238E27FC236}">
                <a16:creationId xmlns:a16="http://schemas.microsoft.com/office/drawing/2014/main" id="{64B533F4-23B8-4DEC-9418-F7976C38A426}"/>
              </a:ext>
            </a:extLst>
          </p:cNvPr>
          <p:cNvSpPr>
            <a:spLocks noGrp="1"/>
          </p:cNvSpPr>
          <p:nvPr>
            <p:ph type="sldNum" sz="quarter" idx="12"/>
          </p:nvPr>
        </p:nvSpPr>
        <p:spPr/>
        <p:txBody>
          <a:bodyPr/>
          <a:lstStyle/>
          <a:p>
            <a:fld id="{F4605607-4D65-4710-A629-CB9E8549A75A}" type="slidenum">
              <a:rPr lang="en-US" smtClean="0"/>
              <a:t>12</a:t>
            </a:fld>
            <a:endParaRPr lang="en-US"/>
          </a:p>
        </p:txBody>
      </p:sp>
      <p:sp>
        <p:nvSpPr>
          <p:cNvPr id="6" name="TextBox 5">
            <a:extLst>
              <a:ext uri="{FF2B5EF4-FFF2-40B4-BE49-F238E27FC236}">
                <a16:creationId xmlns:a16="http://schemas.microsoft.com/office/drawing/2014/main" id="{6DB58386-70F3-451A-9865-B3E045420534}"/>
              </a:ext>
            </a:extLst>
          </p:cNvPr>
          <p:cNvSpPr txBox="1"/>
          <p:nvPr/>
        </p:nvSpPr>
        <p:spPr>
          <a:xfrm>
            <a:off x="276045" y="1696528"/>
            <a:ext cx="11783683" cy="5078313"/>
          </a:xfrm>
          <a:prstGeom prst="rect">
            <a:avLst/>
          </a:prstGeom>
          <a:noFill/>
        </p:spPr>
        <p:txBody>
          <a:bodyPr wrap="square" rtlCol="0">
            <a:spAutoFit/>
          </a:bodyPr>
          <a:lstStyle/>
          <a:p>
            <a:pPr marL="0" marR="0">
              <a:spcBef>
                <a:spcPts val="0"/>
              </a:spcBef>
              <a:spcAft>
                <a:spcPts val="0"/>
              </a:spcAft>
            </a:pPr>
            <a:r>
              <a:rPr lang="en-US" dirty="0">
                <a:latin typeface="Calibri" panose="020F0502020204030204" pitchFamily="34" charset="0"/>
                <a:ea typeface="Calibri" panose="020F0502020204030204" pitchFamily="34" charset="0"/>
              </a:rPr>
              <a:t>A</a:t>
            </a:r>
            <a:r>
              <a:rPr lang="en-US" sz="1800" dirty="0">
                <a:effectLst/>
                <a:latin typeface="Calibri" panose="020F0502020204030204" pitchFamily="34" charset="0"/>
                <a:ea typeface="Calibri" panose="020F0502020204030204" pitchFamily="34" charset="0"/>
              </a:rPr>
              <a:t>pprove Supplemental Appropriations, Blanket Certificates, Purchase Orders and Check numbers </a:t>
            </a:r>
            <a:r>
              <a:rPr lang="en-US" dirty="0">
                <a:latin typeface="Calibri" panose="020F0502020204030204" pitchFamily="34" charset="0"/>
                <a:ea typeface="Calibri" panose="020F0502020204030204" pitchFamily="34" charset="0"/>
              </a:rPr>
              <a:t>XXXXX</a:t>
            </a:r>
            <a:r>
              <a:rPr lang="en-US" sz="1800" dirty="0">
                <a:effectLst/>
                <a:latin typeface="Calibri" panose="020F0502020204030204" pitchFamily="34" charset="0"/>
                <a:ea typeface="Calibri" panose="020F0502020204030204" pitchFamily="34" charset="0"/>
              </a:rPr>
              <a:t> to </a:t>
            </a:r>
            <a:r>
              <a:rPr lang="en-US" dirty="0">
                <a:latin typeface="Calibri" panose="020F0502020204030204" pitchFamily="34" charset="0"/>
                <a:ea typeface="Calibri" panose="020F0502020204030204" pitchFamily="34" charset="0"/>
              </a:rPr>
              <a:t>XXXXX</a:t>
            </a:r>
            <a:r>
              <a:rPr lang="en-US" sz="1800" dirty="0">
                <a:effectLst/>
                <a:latin typeface="Calibri" panose="020F0502020204030204" pitchFamily="34" charset="0"/>
                <a:ea typeface="Calibri" panose="020F0502020204030204" pitchFamily="34" charset="0"/>
              </a:rPr>
              <a:t> Electronic payments: XXX to XXX totaling $</a:t>
            </a:r>
            <a:r>
              <a:rPr lang="en-US" dirty="0">
                <a:latin typeface="Calibri" panose="020F0502020204030204" pitchFamily="34" charset="0"/>
                <a:ea typeface="Calibri" panose="020F0502020204030204" pitchFamily="34" charset="0"/>
              </a:rPr>
              <a:t>XXX,XXX.XX</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Accounting Totaling:  $</a:t>
            </a:r>
            <a:r>
              <a:rPr lang="en-US" dirty="0">
                <a:latin typeface="Calibri" panose="020F0502020204030204" pitchFamily="34" charset="0"/>
                <a:ea typeface="Calibri" panose="020F0502020204030204" pitchFamily="34" charset="0"/>
              </a:rPr>
              <a:t>XX</a:t>
            </a:r>
            <a:r>
              <a:rPr lang="en-US" sz="1800" dirty="0">
                <a:effectLst/>
                <a:latin typeface="Calibri" panose="020F0502020204030204" pitchFamily="34" charset="0"/>
                <a:ea typeface="Calibri" panose="020F0502020204030204" pitchFamily="34" charset="0"/>
              </a:rPr>
              <a:t>,XXX.XX</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Payroll Totaling:  $</a:t>
            </a:r>
            <a:r>
              <a:rPr lang="en-US" dirty="0">
                <a:latin typeface="Calibri" panose="020F0502020204030204" pitchFamily="34" charset="0"/>
                <a:ea typeface="Calibri" panose="020F0502020204030204" pitchFamily="34" charset="0"/>
              </a:rPr>
              <a:t>XX</a:t>
            </a:r>
            <a:r>
              <a:rPr lang="en-US" sz="1800" dirty="0">
                <a:effectLst/>
                <a:latin typeface="Calibri" panose="020F0502020204030204" pitchFamily="34" charset="0"/>
                <a:ea typeface="Calibri" panose="020F0502020204030204" pitchFamily="34" charset="0"/>
              </a:rPr>
              <a:t>,XXX.XX</a:t>
            </a:r>
            <a:endParaRPr lang="en-US" dirty="0">
              <a:latin typeface="Calibri" panose="020F0502020204030204" pitchFamily="34" charset="0"/>
              <a:ea typeface="Calibri" panose="020F0502020204030204" pitchFamily="34"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dirty="0">
              <a:latin typeface="Calibri" panose="020F0502020204030204" pitchFamily="34" charset="0"/>
              <a:ea typeface="Calibri" panose="020F0502020204030204" pitchFamily="34"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dirty="0">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endParaRPr lang="en-US" dirty="0">
              <a:latin typeface="Calibri" panose="020F0502020204030204" pitchFamily="34" charset="0"/>
              <a:ea typeface="Calibri" panose="020F0502020204030204" pitchFamily="34" charset="0"/>
            </a:endParaRPr>
          </a:p>
          <a:p>
            <a:pPr lvl="1"/>
            <a:endParaRPr lang="en-US" dirty="0"/>
          </a:p>
          <a:p>
            <a:pPr lvl="1"/>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a:t>Open the floor for Questions or Comments 3 minutes per person.</a:t>
            </a:r>
          </a:p>
        </p:txBody>
      </p:sp>
    </p:spTree>
    <p:extLst>
      <p:ext uri="{BB962C8B-B14F-4D97-AF65-F5344CB8AC3E}">
        <p14:creationId xmlns:p14="http://schemas.microsoft.com/office/powerpoint/2010/main" val="4011337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85232-4314-4455-A2AC-B8CF1E96941B}"/>
              </a:ext>
            </a:extLst>
          </p:cNvPr>
          <p:cNvSpPr>
            <a:spLocks noGrp="1"/>
          </p:cNvSpPr>
          <p:nvPr>
            <p:ph type="ctrTitle"/>
          </p:nvPr>
        </p:nvSpPr>
        <p:spPr>
          <a:xfrm>
            <a:off x="1524000" y="1122363"/>
            <a:ext cx="9144000" cy="924973"/>
          </a:xfrm>
        </p:spPr>
        <p:txBody>
          <a:bodyPr>
            <a:normAutofit/>
          </a:bodyPr>
          <a:lstStyle/>
          <a:p>
            <a:r>
              <a:rPr lang="en-US" sz="2800" dirty="0"/>
              <a:t>Agenda for June 27, 2021 Meeting</a:t>
            </a:r>
          </a:p>
        </p:txBody>
      </p:sp>
      <p:sp>
        <p:nvSpPr>
          <p:cNvPr id="3" name="Subtitle 2">
            <a:extLst>
              <a:ext uri="{FF2B5EF4-FFF2-40B4-BE49-F238E27FC236}">
                <a16:creationId xmlns:a16="http://schemas.microsoft.com/office/drawing/2014/main" id="{0F8907D6-5F59-49C3-A85D-FDD135BB5D14}"/>
              </a:ext>
            </a:extLst>
          </p:cNvPr>
          <p:cNvSpPr>
            <a:spLocks noGrp="1"/>
          </p:cNvSpPr>
          <p:nvPr>
            <p:ph type="subTitle" idx="1"/>
          </p:nvPr>
        </p:nvSpPr>
        <p:spPr>
          <a:xfrm>
            <a:off x="1524000" y="2340635"/>
            <a:ext cx="9144000" cy="3991154"/>
          </a:xfrm>
        </p:spPr>
        <p:txBody>
          <a:bodyPr>
            <a:normAutofit/>
          </a:bodyPr>
          <a:lstStyle/>
          <a:p>
            <a:pPr marL="285750" indent="-285750" algn="l">
              <a:buFont typeface="Arial" panose="020B0604020202020204" pitchFamily="34" charset="0"/>
              <a:buChar char="•"/>
            </a:pPr>
            <a:endParaRPr lang="en-US" sz="1800" b="1" kern="50" dirty="0">
              <a:effectLst/>
              <a:latin typeface="Arial" panose="020B0604020202020204" pitchFamily="34" charset="0"/>
              <a:ea typeface="SimSun" panose="02010600030101010101" pitchFamily="2" charset="-122"/>
              <a:cs typeface="Mangal" panose="02040503050203030202" pitchFamily="18" charset="0"/>
            </a:endParaRPr>
          </a:p>
          <a:p>
            <a:pPr marL="285750" indent="-285750" algn="l">
              <a:buFont typeface="Arial" panose="020B0604020202020204" pitchFamily="34" charset="0"/>
              <a:buChar char="•"/>
            </a:pPr>
            <a:endParaRPr lang="en-US" sz="1800" b="1" kern="50" dirty="0">
              <a:latin typeface="Arial" panose="020B0604020202020204" pitchFamily="34" charset="0"/>
              <a:ea typeface="SimSun" panose="02010600030101010101" pitchFamily="2" charset="-122"/>
              <a:cs typeface="Mangal" panose="02040503050203030202" pitchFamily="18" charset="0"/>
            </a:endParaRPr>
          </a:p>
          <a:p>
            <a:pPr marL="285750" indent="-285750" algn="l">
              <a:buFont typeface="Arial" panose="020B0604020202020204" pitchFamily="34" charset="0"/>
              <a:buChar char="•"/>
            </a:pPr>
            <a:r>
              <a:rPr lang="en-US" sz="1800" b="1" kern="50" dirty="0">
                <a:effectLst/>
                <a:latin typeface="Arial" panose="020B0604020202020204" pitchFamily="34" charset="0"/>
                <a:ea typeface="SimSun" panose="02010600030101010101" pitchFamily="2" charset="-122"/>
                <a:cs typeface="Mangal" panose="02040503050203030202" pitchFamily="18" charset="0"/>
              </a:rPr>
              <a:t>Open Meeting</a:t>
            </a:r>
          </a:p>
          <a:p>
            <a:pPr marL="285750" indent="-285750" algn="l">
              <a:buFont typeface="Arial" panose="020B0604020202020204" pitchFamily="34" charset="0"/>
              <a:buChar char="•"/>
            </a:pPr>
            <a:r>
              <a:rPr lang="en-US" sz="1800" b="1" kern="50" dirty="0">
                <a:latin typeface="Arial" panose="020B0604020202020204" pitchFamily="34" charset="0"/>
                <a:ea typeface="SimSun" panose="02010600030101010101" pitchFamily="2" charset="-122"/>
                <a:cs typeface="Mangal" panose="02040503050203030202" pitchFamily="18" charset="0"/>
              </a:rPr>
              <a:t>Pledge of Allegiance</a:t>
            </a:r>
          </a:p>
          <a:p>
            <a:pPr marL="285750" indent="-285750" algn="l">
              <a:buFont typeface="Arial" panose="020B0604020202020204" pitchFamily="34" charset="0"/>
              <a:buChar char="•"/>
            </a:pPr>
            <a:r>
              <a:rPr lang="en-US" sz="1800" b="1" kern="50" dirty="0">
                <a:effectLst/>
                <a:latin typeface="Arial" panose="020B0604020202020204" pitchFamily="34" charset="0"/>
                <a:ea typeface="SimSun" panose="02010600030101010101" pitchFamily="2" charset="-122"/>
              </a:rPr>
              <a:t>Roll Call:</a:t>
            </a:r>
          </a:p>
          <a:p>
            <a:pPr marL="285750" indent="-285750" algn="l">
              <a:buFont typeface="Arial" panose="020B0604020202020204" pitchFamily="34" charset="0"/>
              <a:buChar char="•"/>
            </a:pPr>
            <a:r>
              <a:rPr lang="en-US" sz="1800" b="1" kern="50" dirty="0">
                <a:effectLst/>
                <a:latin typeface="Arial" panose="020B0604020202020204" pitchFamily="34" charset="0"/>
                <a:ea typeface="SimSun" panose="02010600030101010101" pitchFamily="2" charset="-122"/>
                <a:cs typeface="Mangal" panose="02040503050203030202" pitchFamily="18" charset="0"/>
              </a:rPr>
              <a:t>MINUTES</a:t>
            </a:r>
            <a:r>
              <a:rPr lang="en-US" sz="1800" kern="50" dirty="0">
                <a:effectLst/>
                <a:latin typeface="Arial" panose="020B0604020202020204" pitchFamily="34" charset="0"/>
                <a:ea typeface="SimSun" panose="02010600030101010101" pitchFamily="2" charset="-122"/>
                <a:cs typeface="Mangal" panose="02040503050203030202" pitchFamily="18" charset="0"/>
              </a:rPr>
              <a:t>:  Motion to approve Minutes for July 13, of 2021 </a:t>
            </a:r>
          </a:p>
          <a:p>
            <a:pPr marL="285750" indent="-285750" algn="l">
              <a:buFont typeface="Arial" panose="020B0604020202020204" pitchFamily="34" charset="0"/>
              <a:buChar char="•"/>
            </a:pPr>
            <a:r>
              <a:rPr lang="en-US" sz="1800" b="1" dirty="0">
                <a:latin typeface="Arial" panose="020B0604020202020204" pitchFamily="34" charset="0"/>
                <a:cs typeface="Arial" panose="020B0604020202020204" pitchFamily="34" charset="0"/>
              </a:rPr>
              <a:t>EXECUTIVE SESSION Per ORC #121.22G</a:t>
            </a:r>
            <a:r>
              <a:rPr lang="en-US" sz="1800" b="1" dirty="0"/>
              <a:t> – </a:t>
            </a:r>
            <a:r>
              <a:rPr lang="en-US" sz="1800" b="1" kern="50" dirty="0">
                <a:effectLst/>
                <a:ea typeface="Lucida Sans Unicode" panose="020B0602030504020204" pitchFamily="34" charset="0"/>
              </a:rPr>
              <a:t>- To consider purchase &amp; sale of property </a:t>
            </a:r>
            <a:endParaRPr lang="en-US" sz="1800" b="1" dirty="0"/>
          </a:p>
          <a:p>
            <a:pPr marL="285750" indent="-285750" algn="l">
              <a:buFont typeface="Arial" panose="020B0604020202020204" pitchFamily="34" charset="0"/>
              <a:buChar char="•"/>
            </a:pPr>
            <a:r>
              <a:rPr lang="en-US" sz="1800" b="1" kern="50" dirty="0">
                <a:latin typeface="Arial" panose="020B0604020202020204" pitchFamily="34" charset="0"/>
                <a:ea typeface="SimSun" panose="02010600030101010101" pitchFamily="2" charset="-122"/>
              </a:rPr>
              <a:t>Announcements/Reports:</a:t>
            </a:r>
          </a:p>
          <a:p>
            <a:pPr marL="285750" indent="-285750" algn="l">
              <a:buFont typeface="Arial" panose="020B0604020202020204" pitchFamily="34" charset="0"/>
              <a:buChar char="•"/>
            </a:pPr>
            <a:r>
              <a:rPr lang="en-US" sz="1800" b="1" kern="50" dirty="0">
                <a:effectLst/>
                <a:latin typeface="Arial" panose="020B0604020202020204" pitchFamily="34" charset="0"/>
                <a:ea typeface="SimSun" panose="02010600030101010101" pitchFamily="2" charset="-122"/>
              </a:rPr>
              <a:t>Please remember full departme</a:t>
            </a:r>
            <a:r>
              <a:rPr lang="en-US" sz="1800" b="1" kern="50" dirty="0">
                <a:latin typeface="Arial" panose="020B0604020202020204" pitchFamily="34" charset="0"/>
                <a:ea typeface="SimSun" panose="02010600030101010101" pitchFamily="2" charset="-122"/>
              </a:rPr>
              <a:t>nt reports are available on our website</a:t>
            </a:r>
          </a:p>
          <a:p>
            <a:pPr marL="285750" indent="-285750">
              <a:buFont typeface="Arial" panose="020B0604020202020204" pitchFamily="34" charset="0"/>
              <a:buChar char="•"/>
            </a:pPr>
            <a:r>
              <a:rPr lang="en-US" sz="1800" b="1" kern="50" dirty="0">
                <a:effectLst/>
                <a:latin typeface="Arial" panose="020B0604020202020204" pitchFamily="34" charset="0"/>
                <a:ea typeface="SimSun" panose="02010600030101010101" pitchFamily="2" charset="-122"/>
              </a:rPr>
              <a:t>WWW.Washington-twp.com</a:t>
            </a:r>
          </a:p>
          <a:p>
            <a:pPr marL="285750" indent="-285750" algn="l">
              <a:buFont typeface="Arial" panose="020B0604020202020204" pitchFamily="34" charset="0"/>
              <a:buChar char="•"/>
            </a:pPr>
            <a:endParaRPr lang="en-US" sz="1800" kern="50" dirty="0">
              <a:effectLst/>
              <a:latin typeface="Times New Roman" panose="02020603050405020304" pitchFamily="18" charset="0"/>
              <a:ea typeface="SimSun" panose="02010600030101010101" pitchFamily="2" charset="-122"/>
              <a:cs typeface="Mangal" panose="02040503050203030202" pitchFamily="18" charset="0"/>
            </a:endParaRPr>
          </a:p>
          <a:p>
            <a:endParaRPr lang="en-US" dirty="0"/>
          </a:p>
        </p:txBody>
      </p:sp>
      <p:pic>
        <p:nvPicPr>
          <p:cNvPr id="5" name="Picture 4">
            <a:extLst>
              <a:ext uri="{FF2B5EF4-FFF2-40B4-BE49-F238E27FC236}">
                <a16:creationId xmlns:a16="http://schemas.microsoft.com/office/drawing/2014/main" id="{4C40E677-81A4-48F2-BBD0-5B734321F3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71336" y="460076"/>
            <a:ext cx="4598104" cy="1115944"/>
          </a:xfrm>
          <a:prstGeom prst="rect">
            <a:avLst/>
          </a:prstGeom>
        </p:spPr>
      </p:pic>
      <p:sp>
        <p:nvSpPr>
          <p:cNvPr id="4" name="Footer Placeholder 3">
            <a:extLst>
              <a:ext uri="{FF2B5EF4-FFF2-40B4-BE49-F238E27FC236}">
                <a16:creationId xmlns:a16="http://schemas.microsoft.com/office/drawing/2014/main" id="{26E2BF51-D5B1-488B-956B-B880ABC18C02}"/>
              </a:ext>
            </a:extLst>
          </p:cNvPr>
          <p:cNvSpPr>
            <a:spLocks noGrp="1"/>
          </p:cNvSpPr>
          <p:nvPr>
            <p:ph type="ftr" sz="quarter" idx="11"/>
          </p:nvPr>
        </p:nvSpPr>
        <p:spPr/>
        <p:txBody>
          <a:bodyPr/>
          <a:lstStyle/>
          <a:p>
            <a:r>
              <a:rPr lang="en-US" dirty="0"/>
              <a:t> July 27, 2021 </a:t>
            </a:r>
          </a:p>
        </p:txBody>
      </p:sp>
      <p:sp>
        <p:nvSpPr>
          <p:cNvPr id="6" name="Slide Number Placeholder 5">
            <a:extLst>
              <a:ext uri="{FF2B5EF4-FFF2-40B4-BE49-F238E27FC236}">
                <a16:creationId xmlns:a16="http://schemas.microsoft.com/office/drawing/2014/main" id="{A79E96D4-241A-400A-9FC9-1D679FB2E61B}"/>
              </a:ext>
            </a:extLst>
          </p:cNvPr>
          <p:cNvSpPr>
            <a:spLocks noGrp="1"/>
          </p:cNvSpPr>
          <p:nvPr>
            <p:ph type="sldNum" sz="quarter" idx="12"/>
          </p:nvPr>
        </p:nvSpPr>
        <p:spPr/>
        <p:txBody>
          <a:bodyPr/>
          <a:lstStyle/>
          <a:p>
            <a:fld id="{F4605607-4D65-4710-A629-CB9E8549A75A}" type="slidenum">
              <a:rPr lang="en-US" smtClean="0"/>
              <a:t>2</a:t>
            </a:fld>
            <a:endParaRPr lang="en-US"/>
          </a:p>
        </p:txBody>
      </p:sp>
    </p:spTree>
    <p:extLst>
      <p:ext uri="{BB962C8B-B14F-4D97-AF65-F5344CB8AC3E}">
        <p14:creationId xmlns:p14="http://schemas.microsoft.com/office/powerpoint/2010/main" val="1210459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649857"/>
            <a:ext cx="10515600" cy="1920815"/>
          </a:xfrm>
        </p:spPr>
        <p:txBody>
          <a:bodyPr/>
          <a:lstStyle/>
          <a:p>
            <a:pPr algn="ctr"/>
            <a:r>
              <a:rPr lang="en-US" sz="2800" dirty="0"/>
              <a:t>Trustee-Leo</a:t>
            </a:r>
            <a:endParaRPr lang="en-US" dirty="0"/>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04158" y="461948"/>
            <a:ext cx="4238625" cy="1028700"/>
          </a:xfrm>
        </p:spPr>
      </p:pic>
      <p:sp>
        <p:nvSpPr>
          <p:cNvPr id="4" name="Footer Placeholder 3">
            <a:extLst>
              <a:ext uri="{FF2B5EF4-FFF2-40B4-BE49-F238E27FC236}">
                <a16:creationId xmlns:a16="http://schemas.microsoft.com/office/drawing/2014/main" id="{4D6DB004-E2FA-4FA4-84E7-B74A1A9D4567}"/>
              </a:ext>
            </a:extLst>
          </p:cNvPr>
          <p:cNvSpPr>
            <a:spLocks noGrp="1"/>
          </p:cNvSpPr>
          <p:nvPr>
            <p:ph type="ftr" sz="quarter" idx="11"/>
          </p:nvPr>
        </p:nvSpPr>
        <p:spPr/>
        <p:txBody>
          <a:bodyPr/>
          <a:lstStyle/>
          <a:p>
            <a:r>
              <a:rPr lang="en-US" dirty="0"/>
              <a:t> July 27, 2021 </a:t>
            </a:r>
          </a:p>
        </p:txBody>
      </p:sp>
      <p:sp>
        <p:nvSpPr>
          <p:cNvPr id="6" name="Slide Number Placeholder 5">
            <a:extLst>
              <a:ext uri="{FF2B5EF4-FFF2-40B4-BE49-F238E27FC236}">
                <a16:creationId xmlns:a16="http://schemas.microsoft.com/office/drawing/2014/main" id="{5F6B45E5-8293-4C1A-81D7-D14EA7941D90}"/>
              </a:ext>
            </a:extLst>
          </p:cNvPr>
          <p:cNvSpPr>
            <a:spLocks noGrp="1"/>
          </p:cNvSpPr>
          <p:nvPr>
            <p:ph type="sldNum" sz="quarter" idx="12"/>
          </p:nvPr>
        </p:nvSpPr>
        <p:spPr/>
        <p:txBody>
          <a:bodyPr/>
          <a:lstStyle/>
          <a:p>
            <a:fld id="{F4605607-4D65-4710-A629-CB9E8549A75A}" type="slidenum">
              <a:rPr lang="en-US" smtClean="0"/>
              <a:t>3</a:t>
            </a:fld>
            <a:endParaRPr lang="en-US"/>
          </a:p>
        </p:txBody>
      </p:sp>
      <p:sp>
        <p:nvSpPr>
          <p:cNvPr id="3" name="TextBox 2">
            <a:extLst>
              <a:ext uri="{FF2B5EF4-FFF2-40B4-BE49-F238E27FC236}">
                <a16:creationId xmlns:a16="http://schemas.microsoft.com/office/drawing/2014/main" id="{8D824F20-58D8-4A8C-8C73-BD0711E842EF}"/>
              </a:ext>
            </a:extLst>
          </p:cNvPr>
          <p:cNvSpPr txBox="1"/>
          <p:nvPr/>
        </p:nvSpPr>
        <p:spPr>
          <a:xfrm>
            <a:off x="448574" y="2225615"/>
            <a:ext cx="11254596" cy="4174861"/>
          </a:xfrm>
          <a:prstGeom prst="rect">
            <a:avLst/>
          </a:prstGeom>
          <a:noFill/>
        </p:spPr>
        <p:txBody>
          <a:bodyPr wrap="square" rtlCol="0">
            <a:spAutoFit/>
          </a:bodyPr>
          <a:lstStyle/>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cs typeface="Arial" panose="020B0604020202020204" pitchFamily="34" charset="0"/>
              </a:rPr>
              <a:t>Open House at Blessing</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cs typeface="Arial" panose="020B0604020202020204" pitchFamily="34" charset="0"/>
              </a:rPr>
              <a:t>Still Gathering information for multiple public records request</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cs typeface="Arial" panose="020B0604020202020204" pitchFamily="34" charset="0"/>
              </a:rPr>
              <a:t>Blight calls have picked back up, spent time in Northshore, </a:t>
            </a:r>
            <a:r>
              <a:rPr lang="en-US" sz="1200" dirty="0" err="1">
                <a:effectLst/>
                <a:latin typeface="Arial" panose="020B0604020202020204" pitchFamily="34" charset="0"/>
                <a:ea typeface="Calibri" panose="020F0502020204030204" pitchFamily="34" charset="0"/>
                <a:cs typeface="Arial" panose="020B0604020202020204" pitchFamily="34" charset="0"/>
              </a:rPr>
              <a:t>Jasik</a:t>
            </a:r>
            <a:r>
              <a:rPr lang="en-US" sz="1200" dirty="0">
                <a:effectLst/>
                <a:latin typeface="Arial" panose="020B0604020202020204" pitchFamily="34" charset="0"/>
                <a:ea typeface="Calibri" panose="020F0502020204030204" pitchFamily="34" charset="0"/>
                <a:cs typeface="Arial" panose="020B0604020202020204" pitchFamily="34" charset="0"/>
              </a:rPr>
              <a:t>, and Capri area.</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cs typeface="Arial" panose="020B0604020202020204" pitchFamily="34" charset="0"/>
              </a:rPr>
              <a:t>Web-site updates</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cs typeface="Arial" panose="020B0604020202020204" pitchFamily="34" charset="0"/>
              </a:rPr>
              <a:t>Working with Eric Hart on project to put logs on excel doc</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cs typeface="Arial" panose="020B0604020202020204" pitchFamily="34" charset="0"/>
              </a:rPr>
              <a:t>Continued Talking to people about 5714 Blessing repairs &amp; or staying at Fire Department what is best for the long run for the Township.</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cs typeface="Arial" panose="020B0604020202020204" pitchFamily="34" charset="0"/>
              </a:rPr>
              <a:t>Began process of getting bids for repairs on Blessing building</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cs typeface="Arial" panose="020B0604020202020204" pitchFamily="34" charset="0"/>
              </a:rPr>
              <a:t>Multiple discussions with Prosecutor about on going issues in Township</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cs typeface="Arial" panose="020B0604020202020204" pitchFamily="34" charset="0"/>
              </a:rPr>
              <a:t>Will finish Lexipol by August 15</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cs typeface="Arial" panose="020B0604020202020204" pitchFamily="34" charset="0"/>
              </a:rPr>
              <a:t>Updates from Ron on Fire</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cs typeface="Arial" panose="020B0604020202020204" pitchFamily="34" charset="0"/>
              </a:rPr>
              <a:t>Working on getting Theresa Morris to attend one of our meetings</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cs typeface="Arial" panose="020B0604020202020204" pitchFamily="34" charset="0"/>
              </a:rPr>
              <a:t>Working on what we need to do to get Food Trucks for Villamar Park.</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cs typeface="Arial" panose="020B0604020202020204" pitchFamily="34" charset="0"/>
              </a:rPr>
              <a:t>Reviewing budget status</a:t>
            </a:r>
          </a:p>
          <a:p>
            <a:pPr marL="342900" marR="0" lvl="0" indent="-342900">
              <a:lnSpc>
                <a:spcPct val="107000"/>
              </a:lnSpc>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cs typeface="Arial" panose="020B0604020202020204" pitchFamily="34" charset="0"/>
              </a:rPr>
              <a:t>Working on cost of 911 consolidation and what it will mean for Township going forward</a:t>
            </a:r>
          </a:p>
          <a:p>
            <a:pPr marL="342900" marR="0" lvl="0" indent="-342900">
              <a:lnSpc>
                <a:spcPct val="107000"/>
              </a:lnSpc>
              <a:spcBef>
                <a:spcPts val="0"/>
              </a:spcBef>
              <a:spcAft>
                <a:spcPts val="80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cs typeface="Arial" panose="020B0604020202020204" pitchFamily="34" charset="0"/>
              </a:rPr>
              <a:t>Schedule Anita Lopez’s office to come to July 27</a:t>
            </a:r>
            <a:r>
              <a:rPr lang="en-US" sz="1200" baseline="30000" dirty="0">
                <a:effectLst/>
                <a:latin typeface="Arial" panose="020B0604020202020204" pitchFamily="34" charset="0"/>
                <a:ea typeface="Calibri" panose="020F0502020204030204" pitchFamily="34" charset="0"/>
                <a:cs typeface="Arial" panose="020B0604020202020204" pitchFamily="34" charset="0"/>
              </a:rPr>
              <a:t>th</a:t>
            </a:r>
            <a:r>
              <a:rPr lang="en-US" sz="1200" dirty="0">
                <a:effectLst/>
                <a:latin typeface="Arial" panose="020B0604020202020204" pitchFamily="34" charset="0"/>
                <a:ea typeface="Calibri" panose="020F0502020204030204" pitchFamily="34" charset="0"/>
                <a:cs typeface="Arial" panose="020B0604020202020204" pitchFamily="34" charset="0"/>
              </a:rPr>
              <a:t> meeting she will be discussing new property evaluations using numbers from 2019 &amp; 2020.</a:t>
            </a:r>
          </a:p>
          <a:p>
            <a:pPr lvl="1"/>
            <a:endParaRPr lang="en-US" sz="12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endParaRPr lang="en-US" sz="1200" dirty="0"/>
          </a:p>
          <a:p>
            <a:pPr marL="742950" lvl="1" indent="-285750">
              <a:buFont typeface="Arial" panose="020B0604020202020204" pitchFamily="34" charset="0"/>
              <a:buChar char="•"/>
            </a:pPr>
            <a:endParaRPr lang="en-US" sz="1200" dirty="0"/>
          </a:p>
          <a:p>
            <a:pPr marL="285750" indent="-285750">
              <a:buFont typeface="Arial" panose="020B0604020202020204" pitchFamily="34" charset="0"/>
              <a:buChar char="•"/>
            </a:pPr>
            <a:endParaRPr lang="en-US" sz="1200" dirty="0"/>
          </a:p>
          <a:p>
            <a:endParaRPr lang="en-US" dirty="0"/>
          </a:p>
        </p:txBody>
      </p:sp>
    </p:spTree>
    <p:extLst>
      <p:ext uri="{BB962C8B-B14F-4D97-AF65-F5344CB8AC3E}">
        <p14:creationId xmlns:p14="http://schemas.microsoft.com/office/powerpoint/2010/main" val="921970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649857"/>
            <a:ext cx="10515600" cy="1920815"/>
          </a:xfrm>
        </p:spPr>
        <p:txBody>
          <a:bodyPr/>
          <a:lstStyle/>
          <a:p>
            <a:pPr algn="ctr"/>
            <a:r>
              <a:rPr lang="en-US" sz="2800" dirty="0"/>
              <a:t>Trustee-Kellie</a:t>
            </a:r>
            <a:r>
              <a:rPr lang="en-US" dirty="0"/>
              <a:t> </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04158" y="461948"/>
            <a:ext cx="4238625" cy="1028700"/>
          </a:xfrm>
        </p:spPr>
      </p:pic>
      <p:sp>
        <p:nvSpPr>
          <p:cNvPr id="3" name="TextBox 2">
            <a:extLst>
              <a:ext uri="{FF2B5EF4-FFF2-40B4-BE49-F238E27FC236}">
                <a16:creationId xmlns:a16="http://schemas.microsoft.com/office/drawing/2014/main" id="{B5BC3BD8-A9FF-4ECD-B5C5-EFD9CD473538}"/>
              </a:ext>
            </a:extLst>
          </p:cNvPr>
          <p:cNvSpPr txBox="1"/>
          <p:nvPr/>
        </p:nvSpPr>
        <p:spPr>
          <a:xfrm>
            <a:off x="149526" y="1979823"/>
            <a:ext cx="11927456" cy="4710023"/>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0F05C938-5D73-4F5E-96D5-5A21C532E387}"/>
              </a:ext>
            </a:extLst>
          </p:cNvPr>
          <p:cNvSpPr txBox="1"/>
          <p:nvPr/>
        </p:nvSpPr>
        <p:spPr>
          <a:xfrm>
            <a:off x="632604" y="2015610"/>
            <a:ext cx="11927456" cy="4340740"/>
          </a:xfrm>
          <a:prstGeom prst="rect">
            <a:avLst/>
          </a:prstGeom>
          <a:noFill/>
        </p:spPr>
        <p:txBody>
          <a:bodyPr wrap="square" rtlCol="0">
            <a:spAutoFit/>
          </a:bodyPr>
          <a:lstStyle/>
          <a:p>
            <a:r>
              <a:rPr lang="en-US" sz="1800" dirty="0">
                <a:effectLst/>
                <a:latin typeface="Arial" panose="020B0604020202020204" pitchFamily="34" charset="0"/>
                <a:ea typeface="Arial" panose="020B0604020202020204" pitchFamily="34" charset="0"/>
              </a:rPr>
              <a:t>	</a:t>
            </a:r>
          </a:p>
          <a:p>
            <a:pPr marL="342900" marR="0" lvl="0" indent="-342900">
              <a:lnSpc>
                <a:spcPct val="107000"/>
              </a:lnSpc>
              <a:spcBef>
                <a:spcPts val="0"/>
              </a:spcBef>
              <a:spcAft>
                <a:spcPts val="0"/>
              </a:spcAft>
              <a:buFont typeface="Symbol" panose="05050102010706020507" pitchFamily="18" charset="2"/>
              <a:buChar char=""/>
            </a:pPr>
            <a:r>
              <a:rPr lang="en-US" sz="1400" dirty="0">
                <a:effectLst/>
                <a:latin typeface="Arial" panose="020B0604020202020204" pitchFamily="34" charset="0"/>
                <a:ea typeface="Calibri" panose="020F0502020204030204" pitchFamily="34" charset="0"/>
                <a:cs typeface="Arial" panose="020B0604020202020204" pitchFamily="34" charset="0"/>
              </a:rPr>
              <a:t>7/12 – lunch meeting with Lisa </a:t>
            </a:r>
            <a:r>
              <a:rPr lang="en-US" sz="1400" dirty="0" err="1">
                <a:effectLst/>
                <a:latin typeface="Arial" panose="020B0604020202020204" pitchFamily="34" charset="0"/>
                <a:ea typeface="Calibri" panose="020F0502020204030204" pitchFamily="34" charset="0"/>
                <a:cs typeface="Arial" panose="020B0604020202020204" pitchFamily="34" charset="0"/>
              </a:rPr>
              <a:t>Sobecki</a:t>
            </a:r>
            <a:r>
              <a:rPr lang="en-US" sz="1400" dirty="0">
                <a:effectLst/>
                <a:latin typeface="Arial" panose="020B0604020202020204" pitchFamily="34" charset="0"/>
                <a:ea typeface="Calibri" panose="020F0502020204030204" pitchFamily="34" charset="0"/>
                <a:cs typeface="Arial" panose="020B0604020202020204" pitchFamily="34" charset="0"/>
              </a:rPr>
              <a:t> – Capital $$ need to focus on one project – could look into funding for Villamar Park project since we already have funds and a grant invested – dock, Pavilion, concrete work - Capital projects to not cover repairs, maintenance, roads, vehicles or equipment or buildings. And/or shoreline restoration on Shanty Creek parks </a:t>
            </a:r>
          </a:p>
          <a:p>
            <a:pPr marL="342900" marR="0" lvl="0" indent="-342900">
              <a:lnSpc>
                <a:spcPct val="107000"/>
              </a:lnSpc>
              <a:spcBef>
                <a:spcPts val="0"/>
              </a:spcBef>
              <a:spcAft>
                <a:spcPts val="0"/>
              </a:spcAft>
              <a:buFont typeface="Symbol" panose="05050102010706020507" pitchFamily="18" charset="2"/>
              <a:buChar char=""/>
            </a:pPr>
            <a:r>
              <a:rPr lang="en-US" sz="1400" dirty="0">
                <a:effectLst/>
                <a:latin typeface="Arial" panose="020B0604020202020204" pitchFamily="34" charset="0"/>
                <a:ea typeface="Calibri" panose="020F0502020204030204" pitchFamily="34" charset="0"/>
                <a:cs typeface="Arial" panose="020B0604020202020204" pitchFamily="34" charset="0"/>
              </a:rPr>
              <a:t>7/14- Spoke to owner of property next to Villamar Park interested in selling – discuss in executive session </a:t>
            </a:r>
          </a:p>
          <a:p>
            <a:pPr marL="342900" marR="0" lvl="0" indent="-342900">
              <a:lnSpc>
                <a:spcPct val="107000"/>
              </a:lnSpc>
              <a:spcBef>
                <a:spcPts val="0"/>
              </a:spcBef>
              <a:spcAft>
                <a:spcPts val="0"/>
              </a:spcAft>
              <a:buFont typeface="Symbol" panose="05050102010706020507" pitchFamily="18" charset="2"/>
              <a:buChar char=""/>
            </a:pPr>
            <a:r>
              <a:rPr lang="en-US" sz="1400" dirty="0">
                <a:effectLst/>
                <a:latin typeface="Arial" panose="020B0604020202020204" pitchFamily="34" charset="0"/>
                <a:ea typeface="Calibri" panose="020F0502020204030204" pitchFamily="34" charset="0"/>
                <a:cs typeface="Arial" panose="020B0604020202020204" pitchFamily="34" charset="0"/>
              </a:rPr>
              <a:t>7/14 - Spoke to a gentleman who is interested in buying the Blessing building –told him to walk through during open house to see what it needs – he is in the construction trade and would use as an office and storage </a:t>
            </a:r>
          </a:p>
          <a:p>
            <a:pPr marL="342900" marR="0" lvl="0" indent="-342900">
              <a:lnSpc>
                <a:spcPct val="107000"/>
              </a:lnSpc>
              <a:spcBef>
                <a:spcPts val="0"/>
              </a:spcBef>
              <a:spcAft>
                <a:spcPts val="0"/>
              </a:spcAft>
              <a:buFont typeface="Symbol" panose="05050102010706020507" pitchFamily="18" charset="2"/>
              <a:buChar char=""/>
            </a:pPr>
            <a:r>
              <a:rPr lang="en-US" sz="1400" dirty="0">
                <a:effectLst/>
                <a:latin typeface="Arial" panose="020B0604020202020204" pitchFamily="34" charset="0"/>
                <a:ea typeface="Calibri" panose="020F0502020204030204" pitchFamily="34" charset="0"/>
                <a:cs typeface="Arial" panose="020B0604020202020204" pitchFamily="34" charset="0"/>
              </a:rPr>
              <a:t>Coordinated an Open House for the Township Hall building – 7/20 6 to 8pm – to get feedback and talk to the residents- per legal counsel can have an open house with trustee – just cannot talk to each other about township business </a:t>
            </a:r>
          </a:p>
          <a:p>
            <a:pPr marL="342900" marR="0" lvl="0" indent="-342900">
              <a:lnSpc>
                <a:spcPct val="107000"/>
              </a:lnSpc>
              <a:spcBef>
                <a:spcPts val="0"/>
              </a:spcBef>
              <a:spcAft>
                <a:spcPts val="0"/>
              </a:spcAft>
              <a:buFont typeface="Symbol" panose="05050102010706020507" pitchFamily="18" charset="2"/>
              <a:buChar char=""/>
            </a:pPr>
            <a:r>
              <a:rPr lang="en-US" sz="1400" dirty="0">
                <a:effectLst/>
                <a:latin typeface="Arial" panose="020B0604020202020204" pitchFamily="34" charset="0"/>
                <a:ea typeface="Calibri" panose="020F0502020204030204" pitchFamily="34" charset="0"/>
                <a:cs typeface="Arial" panose="020B0604020202020204" pitchFamily="34" charset="0"/>
              </a:rPr>
              <a:t>7/18 On scene at rounding river for fire in the a.m. </a:t>
            </a:r>
          </a:p>
          <a:p>
            <a:pPr marL="342900" marR="0" lvl="0" indent="-342900">
              <a:lnSpc>
                <a:spcPct val="107000"/>
              </a:lnSpc>
              <a:spcBef>
                <a:spcPts val="0"/>
              </a:spcBef>
              <a:spcAft>
                <a:spcPts val="0"/>
              </a:spcAft>
              <a:buFont typeface="Symbol" panose="05050102010706020507" pitchFamily="18" charset="2"/>
              <a:buChar char=""/>
            </a:pPr>
            <a:r>
              <a:rPr lang="en-US" sz="1400" dirty="0">
                <a:effectLst/>
                <a:latin typeface="Arial" panose="020B0604020202020204" pitchFamily="34" charset="0"/>
                <a:ea typeface="Calibri" panose="020F0502020204030204" pitchFamily="34" charset="0"/>
                <a:cs typeface="Arial" panose="020B0604020202020204" pitchFamily="34" charset="0"/>
              </a:rPr>
              <a:t>7/18 Reached out to homeowner if he needed anything </a:t>
            </a:r>
          </a:p>
          <a:p>
            <a:pPr marL="342900" marR="0" lvl="0" indent="-342900">
              <a:lnSpc>
                <a:spcPct val="107000"/>
              </a:lnSpc>
              <a:spcBef>
                <a:spcPts val="0"/>
              </a:spcBef>
              <a:spcAft>
                <a:spcPts val="0"/>
              </a:spcAft>
              <a:buFont typeface="Symbol" panose="05050102010706020507" pitchFamily="18" charset="2"/>
              <a:buChar char=""/>
            </a:pPr>
            <a:r>
              <a:rPr lang="en-US" sz="1400" dirty="0">
                <a:effectLst/>
                <a:latin typeface="Arial" panose="020B0604020202020204" pitchFamily="34" charset="0"/>
                <a:ea typeface="Calibri" panose="020F0502020204030204" pitchFamily="34" charset="0"/>
                <a:cs typeface="Arial" panose="020B0604020202020204" pitchFamily="34" charset="0"/>
              </a:rPr>
              <a:t>7/20 Open house at Blessing </a:t>
            </a:r>
          </a:p>
          <a:p>
            <a:pPr marL="342900" marR="0" lvl="0" indent="-342900">
              <a:lnSpc>
                <a:spcPct val="107000"/>
              </a:lnSpc>
              <a:spcBef>
                <a:spcPts val="0"/>
              </a:spcBef>
              <a:spcAft>
                <a:spcPts val="0"/>
              </a:spcAft>
              <a:buFont typeface="Symbol" panose="05050102010706020507" pitchFamily="18" charset="2"/>
              <a:buChar char=""/>
            </a:pPr>
            <a:r>
              <a:rPr lang="en-US" sz="1400" dirty="0">
                <a:effectLst/>
                <a:latin typeface="Arial" panose="020B0604020202020204" pitchFamily="34" charset="0"/>
                <a:ea typeface="Calibri" panose="020F0502020204030204" pitchFamily="34" charset="0"/>
                <a:cs typeface="Arial" panose="020B0604020202020204" pitchFamily="34" charset="0"/>
              </a:rPr>
              <a:t>Updates to website </a:t>
            </a:r>
          </a:p>
          <a:p>
            <a:pPr marL="342900" marR="0" lvl="0" indent="-342900">
              <a:lnSpc>
                <a:spcPct val="107000"/>
              </a:lnSpc>
              <a:spcBef>
                <a:spcPts val="0"/>
              </a:spcBef>
              <a:spcAft>
                <a:spcPts val="0"/>
              </a:spcAft>
              <a:buFont typeface="Symbol" panose="05050102010706020507" pitchFamily="18" charset="2"/>
              <a:buChar char=""/>
            </a:pPr>
            <a:r>
              <a:rPr lang="en-US" sz="1400" dirty="0">
                <a:effectLst/>
                <a:latin typeface="Arial" panose="020B0604020202020204" pitchFamily="34" charset="0"/>
                <a:ea typeface="Calibri" panose="020F0502020204030204" pitchFamily="34" charset="0"/>
                <a:cs typeface="Arial" panose="020B0604020202020204" pitchFamily="34" charset="0"/>
              </a:rPr>
              <a:t>Reviewed – plan for Villamar – sent it back with questions </a:t>
            </a:r>
          </a:p>
          <a:p>
            <a:pPr marL="342900" marR="0" lvl="0" indent="-342900">
              <a:lnSpc>
                <a:spcPct val="107000"/>
              </a:lnSpc>
              <a:spcBef>
                <a:spcPts val="0"/>
              </a:spcBef>
              <a:spcAft>
                <a:spcPts val="0"/>
              </a:spcAft>
              <a:buFont typeface="Symbol" panose="05050102010706020507" pitchFamily="18" charset="2"/>
              <a:buChar char=""/>
            </a:pPr>
            <a:r>
              <a:rPr lang="en-US" sz="1400" dirty="0">
                <a:effectLst/>
                <a:latin typeface="Arial" panose="020B0604020202020204" pitchFamily="34" charset="0"/>
                <a:ea typeface="Calibri" panose="020F0502020204030204" pitchFamily="34" charset="0"/>
                <a:cs typeface="Arial" panose="020B0604020202020204" pitchFamily="34" charset="0"/>
              </a:rPr>
              <a:t>7/21 Attended Fire fighter picnic at Shoreland Park </a:t>
            </a:r>
          </a:p>
          <a:p>
            <a:pPr marL="342900" marR="0" lvl="0" indent="-342900">
              <a:lnSpc>
                <a:spcPct val="107000"/>
              </a:lnSpc>
              <a:spcBef>
                <a:spcPts val="0"/>
              </a:spcBef>
              <a:spcAft>
                <a:spcPts val="0"/>
              </a:spcAft>
              <a:buFont typeface="Symbol" panose="05050102010706020507" pitchFamily="18" charset="2"/>
              <a:buChar char=""/>
            </a:pPr>
            <a:r>
              <a:rPr lang="en-US" sz="1400" dirty="0">
                <a:effectLst/>
                <a:latin typeface="Arial" panose="020B0604020202020204" pitchFamily="34" charset="0"/>
                <a:ea typeface="Calibri" panose="020F0502020204030204" pitchFamily="34" charset="0"/>
                <a:cs typeface="Arial" panose="020B0604020202020204" pitchFamily="34" charset="0"/>
              </a:rPr>
              <a:t>Would like to hear from each employee their thoughts on the move and new location </a:t>
            </a:r>
          </a:p>
          <a:p>
            <a:pPr marL="342900" marR="0" lvl="0" indent="-342900">
              <a:lnSpc>
                <a:spcPct val="107000"/>
              </a:lnSpc>
              <a:spcBef>
                <a:spcPts val="0"/>
              </a:spcBef>
              <a:spcAft>
                <a:spcPts val="0"/>
              </a:spcAft>
              <a:buFont typeface="Symbol" panose="05050102010706020507" pitchFamily="18" charset="2"/>
              <a:buChar char=""/>
            </a:pPr>
            <a:r>
              <a:rPr lang="en-US" sz="1400" dirty="0">
                <a:effectLst/>
                <a:latin typeface="Arial" panose="020B0604020202020204" pitchFamily="34" charset="0"/>
                <a:ea typeface="Calibri" panose="020F0502020204030204" pitchFamily="34" charset="0"/>
                <a:cs typeface="Arial" panose="020B0604020202020204" pitchFamily="34" charset="0"/>
              </a:rPr>
              <a:t>Spoke to more residents regarding the Blessing building</a:t>
            </a:r>
          </a:p>
          <a:p>
            <a:pPr marL="45720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 </a:t>
            </a:r>
            <a:endParaRPr lang="en-US" sz="1500" dirty="0">
              <a:latin typeface="Arial" panose="020B0604020202020204" pitchFamily="34" charset="0"/>
              <a:cs typeface="Arial" panose="020B0604020202020204" pitchFamily="34" charset="0"/>
            </a:endParaRPr>
          </a:p>
        </p:txBody>
      </p:sp>
      <p:sp>
        <p:nvSpPr>
          <p:cNvPr id="6" name="Footer Placeholder 5">
            <a:extLst>
              <a:ext uri="{FF2B5EF4-FFF2-40B4-BE49-F238E27FC236}">
                <a16:creationId xmlns:a16="http://schemas.microsoft.com/office/drawing/2014/main" id="{33D24417-0CC0-438E-8B9F-2CBDBDD5C876}"/>
              </a:ext>
            </a:extLst>
          </p:cNvPr>
          <p:cNvSpPr>
            <a:spLocks noGrp="1"/>
          </p:cNvSpPr>
          <p:nvPr>
            <p:ph type="ftr" sz="quarter" idx="11"/>
          </p:nvPr>
        </p:nvSpPr>
        <p:spPr/>
        <p:txBody>
          <a:bodyPr/>
          <a:lstStyle/>
          <a:p>
            <a:r>
              <a:rPr lang="en-US" dirty="0"/>
              <a:t> July 27, 2021 </a:t>
            </a:r>
          </a:p>
        </p:txBody>
      </p:sp>
      <p:sp>
        <p:nvSpPr>
          <p:cNvPr id="7" name="Slide Number Placeholder 6">
            <a:extLst>
              <a:ext uri="{FF2B5EF4-FFF2-40B4-BE49-F238E27FC236}">
                <a16:creationId xmlns:a16="http://schemas.microsoft.com/office/drawing/2014/main" id="{CD4AE37D-F66D-4CA1-AC39-5B34544A6FA1}"/>
              </a:ext>
            </a:extLst>
          </p:cNvPr>
          <p:cNvSpPr>
            <a:spLocks noGrp="1"/>
          </p:cNvSpPr>
          <p:nvPr>
            <p:ph type="sldNum" sz="quarter" idx="12"/>
          </p:nvPr>
        </p:nvSpPr>
        <p:spPr/>
        <p:txBody>
          <a:bodyPr/>
          <a:lstStyle/>
          <a:p>
            <a:fld id="{F4605607-4D65-4710-A629-CB9E8549A75A}" type="slidenum">
              <a:rPr lang="en-US" smtClean="0"/>
              <a:t>4</a:t>
            </a:fld>
            <a:endParaRPr lang="en-US"/>
          </a:p>
        </p:txBody>
      </p:sp>
    </p:spTree>
    <p:extLst>
      <p:ext uri="{BB962C8B-B14F-4D97-AF65-F5344CB8AC3E}">
        <p14:creationId xmlns:p14="http://schemas.microsoft.com/office/powerpoint/2010/main" val="1672620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1444926"/>
            <a:ext cx="10515600" cy="659920"/>
          </a:xfrm>
        </p:spPr>
        <p:txBody>
          <a:bodyPr>
            <a:normAutofit/>
          </a:bodyPr>
          <a:lstStyle/>
          <a:p>
            <a:pPr algn="ctr"/>
            <a:r>
              <a:rPr lang="en-US" sz="2800" dirty="0"/>
              <a:t>Fiscal Officer</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92656" y="272453"/>
            <a:ext cx="4238625" cy="1028700"/>
          </a:xfrm>
        </p:spPr>
      </p:pic>
      <p:sp>
        <p:nvSpPr>
          <p:cNvPr id="4" name="Footer Placeholder 3">
            <a:extLst>
              <a:ext uri="{FF2B5EF4-FFF2-40B4-BE49-F238E27FC236}">
                <a16:creationId xmlns:a16="http://schemas.microsoft.com/office/drawing/2014/main" id="{8DBFBA45-2DB6-4123-9D03-14DF3E86F1E9}"/>
              </a:ext>
            </a:extLst>
          </p:cNvPr>
          <p:cNvSpPr>
            <a:spLocks noGrp="1"/>
          </p:cNvSpPr>
          <p:nvPr>
            <p:ph type="ftr" sz="quarter" idx="11"/>
          </p:nvPr>
        </p:nvSpPr>
        <p:spPr/>
        <p:txBody>
          <a:bodyPr/>
          <a:lstStyle/>
          <a:p>
            <a:r>
              <a:rPr lang="en-US" dirty="0"/>
              <a:t> July 27, 2021 </a:t>
            </a:r>
          </a:p>
        </p:txBody>
      </p:sp>
      <p:sp>
        <p:nvSpPr>
          <p:cNvPr id="6" name="Slide Number Placeholder 5">
            <a:extLst>
              <a:ext uri="{FF2B5EF4-FFF2-40B4-BE49-F238E27FC236}">
                <a16:creationId xmlns:a16="http://schemas.microsoft.com/office/drawing/2014/main" id="{530BE2A5-4BB1-4B70-A175-6B33F3A0937F}"/>
              </a:ext>
            </a:extLst>
          </p:cNvPr>
          <p:cNvSpPr>
            <a:spLocks noGrp="1"/>
          </p:cNvSpPr>
          <p:nvPr>
            <p:ph type="sldNum" sz="quarter" idx="12"/>
          </p:nvPr>
        </p:nvSpPr>
        <p:spPr/>
        <p:txBody>
          <a:bodyPr/>
          <a:lstStyle/>
          <a:p>
            <a:fld id="{F4605607-4D65-4710-A629-CB9E8549A75A}" type="slidenum">
              <a:rPr lang="en-US" smtClean="0"/>
              <a:t>5</a:t>
            </a:fld>
            <a:endParaRPr lang="en-US"/>
          </a:p>
        </p:txBody>
      </p:sp>
      <p:sp>
        <p:nvSpPr>
          <p:cNvPr id="3" name="TextBox 2">
            <a:extLst>
              <a:ext uri="{FF2B5EF4-FFF2-40B4-BE49-F238E27FC236}">
                <a16:creationId xmlns:a16="http://schemas.microsoft.com/office/drawing/2014/main" id="{AE0E767F-59D4-4D8A-93F3-CAD44B416FD1}"/>
              </a:ext>
            </a:extLst>
          </p:cNvPr>
          <p:cNvSpPr txBox="1"/>
          <p:nvPr/>
        </p:nvSpPr>
        <p:spPr>
          <a:xfrm>
            <a:off x="612475" y="2104846"/>
            <a:ext cx="10817524" cy="3693319"/>
          </a:xfrm>
          <a:prstGeom prst="rect">
            <a:avLst/>
          </a:prstGeom>
          <a:noFill/>
        </p:spPr>
        <p:txBody>
          <a:bodyPr wrap="square" rtlCol="0">
            <a:spAutoFit/>
          </a:bodyPr>
          <a:lstStyle/>
          <a:p>
            <a:pPr marL="171450" marR="0" indent="-171450">
              <a:spcBef>
                <a:spcPts val="0"/>
              </a:spcBef>
              <a:spcAft>
                <a:spcPts val="0"/>
              </a:spcAft>
              <a:buFont typeface="Arial" panose="020B0604020202020204" pitchFamily="34" charset="0"/>
              <a:buChar char="•"/>
            </a:pPr>
            <a:r>
              <a:rPr lang="en-US" sz="1200" dirty="0">
                <a:effectLst/>
                <a:latin typeface="Arial" panose="020B0604020202020204" pitchFamily="34" charset="0"/>
                <a:ea typeface="Times New Roman" panose="02020603050405020304" pitchFamily="18" charset="0"/>
              </a:rPr>
              <a:t>On-line website </a:t>
            </a:r>
            <a:r>
              <a:rPr lang="en-US" sz="1200" dirty="0" err="1">
                <a:effectLst/>
                <a:latin typeface="Arial" panose="020B0604020202020204" pitchFamily="34" charset="0"/>
                <a:ea typeface="Times New Roman" panose="02020603050405020304" pitchFamily="18" charset="0"/>
              </a:rPr>
              <a:t>PaymentsHuntington</a:t>
            </a:r>
            <a:r>
              <a:rPr lang="en-US" sz="1200" dirty="0">
                <a:effectLst/>
                <a:latin typeface="Arial" panose="020B0604020202020204" pitchFamily="34" charset="0"/>
                <a:ea typeface="Times New Roman" panose="02020603050405020304" pitchFamily="18" charset="0"/>
              </a:rPr>
              <a:t> can help us set up the link on our website along with Neon Goldfish’s assistance.  $30/month minimum charge for this service. There is a convenience charge also. User friendly system -many payment options available by clicking a link.    I sent Dept Heads an example of Ottawa County’s link for them to review and give feedback.    Forms would need to be added to our website also. </a:t>
            </a:r>
          </a:p>
          <a:p>
            <a:pPr marR="0">
              <a:spcBef>
                <a:spcPts val="0"/>
              </a:spcBef>
              <a:spcAft>
                <a:spcPts val="0"/>
              </a:spcAft>
            </a:pPr>
            <a:endParaRPr lang="en-US" sz="1200" dirty="0">
              <a:effectLst/>
              <a:latin typeface="Arial" panose="020B0604020202020204" pitchFamily="34" charset="0"/>
              <a:ea typeface="Times New Roman" panose="02020603050405020304" pitchFamily="18" charset="0"/>
            </a:endParaRPr>
          </a:p>
          <a:p>
            <a:pPr marL="171450" marR="0" indent="-171450">
              <a:spcBef>
                <a:spcPts val="0"/>
              </a:spcBef>
              <a:spcAft>
                <a:spcPts val="0"/>
              </a:spcAft>
              <a:buFont typeface="Arial" panose="020B0604020202020204" pitchFamily="34" charset="0"/>
              <a:buChar char="•"/>
            </a:pPr>
            <a:r>
              <a:rPr lang="en-US" sz="1200" dirty="0">
                <a:latin typeface="Arial" panose="020B0604020202020204" pitchFamily="34" charset="0"/>
                <a:ea typeface="Times New Roman" panose="02020603050405020304" pitchFamily="18" charset="0"/>
              </a:rPr>
              <a:t>ARP Funds (Local Fiscal Recovery Funds OTA ARP </a:t>
            </a:r>
            <a:r>
              <a:rPr lang="en-US" sz="1200" dirty="0">
                <a:effectLst/>
                <a:latin typeface="Arial" panose="020B0604020202020204" pitchFamily="34" charset="0"/>
                <a:ea typeface="Times New Roman" panose="02020603050405020304" pitchFamily="18" charset="0"/>
              </a:rPr>
              <a:t>states they have packets in mail regarding uses.  Our township has not received this packet yet.  </a:t>
            </a:r>
            <a:r>
              <a:rPr lang="en-US" sz="1200" dirty="0">
                <a:solidFill>
                  <a:srgbClr val="080705"/>
                </a:solidFill>
                <a:effectLst/>
                <a:latin typeface="Arial" panose="020B0604020202020204" pitchFamily="34" charset="0"/>
                <a:ea typeface="Times New Roman" panose="02020603050405020304" pitchFamily="18" charset="0"/>
              </a:rPr>
              <a:t>Generally, uses will be expenses similar to those eligible under the CARES Act, but the ARP is more expansive. Townships are encouraged to work with legal counsel in determining eligible uses. </a:t>
            </a:r>
            <a:r>
              <a:rPr lang="en-US" sz="1200" dirty="0">
                <a:effectLst/>
                <a:latin typeface="Arial" panose="020B0604020202020204" pitchFamily="34" charset="0"/>
                <a:ea typeface="Times New Roman" panose="02020603050405020304" pitchFamily="18" charset="0"/>
              </a:rPr>
              <a:t>OTA encouraged everyone to register to receive these funds.  Our township’s registration has been submitted.</a:t>
            </a:r>
          </a:p>
          <a:p>
            <a:pPr marR="0">
              <a:spcBef>
                <a:spcPts val="0"/>
              </a:spcBef>
              <a:spcAft>
                <a:spcPts val="0"/>
              </a:spcAft>
            </a:pPr>
            <a:endParaRPr lang="en-US" sz="1200" dirty="0">
              <a:effectLst/>
              <a:latin typeface="Arial" panose="020B0604020202020204" pitchFamily="34" charset="0"/>
              <a:ea typeface="Times New Roman" panose="02020603050405020304" pitchFamily="18" charset="0"/>
            </a:endParaRPr>
          </a:p>
          <a:p>
            <a:pPr marL="171450" marR="0" indent="-171450">
              <a:spcBef>
                <a:spcPts val="0"/>
              </a:spcBef>
              <a:spcAft>
                <a:spcPts val="0"/>
              </a:spcAft>
              <a:buFont typeface="Arial" panose="020B0604020202020204" pitchFamily="34" charset="0"/>
              <a:buChar char="•"/>
            </a:pPr>
            <a:r>
              <a:rPr lang="en-US" sz="1200" dirty="0">
                <a:effectLst/>
                <a:latin typeface="Arial" panose="020B0604020202020204" pitchFamily="34" charset="0"/>
                <a:ea typeface="Times New Roman" panose="02020603050405020304" pitchFamily="18" charset="0"/>
              </a:rPr>
              <a:t>Covid Fund Balance: $10, 074.69 Balance      $3500 cost for Michael Roberts turn out gear may be approved to come out of this fund.  Last year, replacement turn out gear was approved.  I am inquiring to see if initial purchases are covered.  </a:t>
            </a:r>
          </a:p>
          <a:p>
            <a:pPr marL="171450" indent="-171450">
              <a:buFont typeface="Arial" panose="020B0604020202020204" pitchFamily="34" charset="0"/>
              <a:buChar char="•"/>
            </a:pP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pPr>
            <a:endParaRPr lang="en-US" sz="1200" dirty="0">
              <a:effectLst/>
              <a:ea typeface="Times New Roman" panose="02020603050405020304" pitchFamily="18" charset="0"/>
            </a:endParaRPr>
          </a:p>
          <a:p>
            <a:pPr marL="171450" indent="-171450">
              <a:buFont typeface="Arial" panose="020B0604020202020204" pitchFamily="34" charset="0"/>
              <a:buChar char="•"/>
            </a:pPr>
            <a:endParaRPr lang="en-US" sz="1200" dirty="0">
              <a:effectLst/>
              <a:ea typeface="Times New Roman" panose="02020603050405020304" pitchFamily="18" charset="0"/>
            </a:endParaRPr>
          </a:p>
          <a:p>
            <a:pPr marR="0" lvl="0">
              <a:spcBef>
                <a:spcPts val="0"/>
              </a:spcBef>
              <a:spcAft>
                <a:spcPts val="0"/>
              </a:spcAft>
            </a:pPr>
            <a:endParaRPr lang="en-US" sz="1200" dirty="0">
              <a:ea typeface="Times New Roman" panose="02020603050405020304" pitchFamily="18" charset="0"/>
            </a:endParaRPr>
          </a:p>
          <a:p>
            <a:pPr marR="0" lvl="0">
              <a:spcBef>
                <a:spcPts val="0"/>
              </a:spcBef>
              <a:spcAft>
                <a:spcPts val="0"/>
              </a:spcAft>
            </a:pPr>
            <a:endParaRPr lang="en-US" sz="1200" dirty="0">
              <a:effectLst/>
              <a:ea typeface="Times New Roman" panose="02020603050405020304" pitchFamily="18" charset="0"/>
            </a:endParaRPr>
          </a:p>
          <a:p>
            <a:pPr marL="0" marR="0">
              <a:spcBef>
                <a:spcPts val="0"/>
              </a:spcBef>
              <a:spcAft>
                <a:spcPts val="0"/>
              </a:spcAft>
            </a:pPr>
            <a:r>
              <a:rPr lang="en-US" sz="1200" dirty="0">
                <a:effectLst/>
                <a:ea typeface="Times New Roman" panose="02020603050405020304" pitchFamily="18" charset="0"/>
              </a:rPr>
              <a:t> </a:t>
            </a:r>
          </a:p>
          <a:p>
            <a:pPr marL="171450" indent="-171450">
              <a:buFont typeface="Arial" panose="020B0604020202020204" pitchFamily="34" charset="0"/>
              <a:buChar char="•"/>
            </a:pPr>
            <a:endParaRPr lang="en-US" sz="1200" dirty="0">
              <a:effectLst/>
              <a:ea typeface="Times New Roman" panose="02020603050405020304" pitchFamily="18" charset="0"/>
            </a:endParaRPr>
          </a:p>
          <a:p>
            <a:pPr marR="0">
              <a:spcBef>
                <a:spcPts val="0"/>
              </a:spcBef>
              <a:spcAft>
                <a:spcPts val="0"/>
              </a:spcAft>
            </a:pPr>
            <a:r>
              <a:rPr lang="en-US" sz="1200" dirty="0">
                <a:effectLst/>
                <a:ea typeface="Times New Roman" panose="02020603050405020304" pitchFamily="18" charset="0"/>
              </a:rPr>
              <a:t> </a:t>
            </a:r>
          </a:p>
          <a:p>
            <a:pPr marR="0">
              <a:spcBef>
                <a:spcPts val="0"/>
              </a:spcBef>
              <a:spcAft>
                <a:spcPts val="0"/>
              </a:spcAft>
            </a:pPr>
            <a:endParaRPr lang="en-US" dirty="0"/>
          </a:p>
        </p:txBody>
      </p:sp>
    </p:spTree>
    <p:extLst>
      <p:ext uri="{BB962C8B-B14F-4D97-AF65-F5344CB8AC3E}">
        <p14:creationId xmlns:p14="http://schemas.microsoft.com/office/powerpoint/2010/main" val="1795087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1444926"/>
            <a:ext cx="10515600" cy="659920"/>
          </a:xfrm>
        </p:spPr>
        <p:txBody>
          <a:bodyPr>
            <a:normAutofit/>
          </a:bodyPr>
          <a:lstStyle/>
          <a:p>
            <a:pPr algn="ctr"/>
            <a:r>
              <a:rPr lang="en-US" sz="2800" dirty="0"/>
              <a:t>Roads &amp; Parks Department</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92656" y="272453"/>
            <a:ext cx="4238625" cy="1028700"/>
          </a:xfrm>
        </p:spPr>
      </p:pic>
      <p:sp>
        <p:nvSpPr>
          <p:cNvPr id="4" name="Footer Placeholder 3">
            <a:extLst>
              <a:ext uri="{FF2B5EF4-FFF2-40B4-BE49-F238E27FC236}">
                <a16:creationId xmlns:a16="http://schemas.microsoft.com/office/drawing/2014/main" id="{8DBFBA45-2DB6-4123-9D03-14DF3E86F1E9}"/>
              </a:ext>
            </a:extLst>
          </p:cNvPr>
          <p:cNvSpPr>
            <a:spLocks noGrp="1"/>
          </p:cNvSpPr>
          <p:nvPr>
            <p:ph type="ftr" sz="quarter" idx="11"/>
          </p:nvPr>
        </p:nvSpPr>
        <p:spPr/>
        <p:txBody>
          <a:bodyPr/>
          <a:lstStyle/>
          <a:p>
            <a:r>
              <a:rPr lang="en-US" dirty="0"/>
              <a:t> July 27, 2021 </a:t>
            </a:r>
          </a:p>
        </p:txBody>
      </p:sp>
      <p:sp>
        <p:nvSpPr>
          <p:cNvPr id="6" name="Slide Number Placeholder 5">
            <a:extLst>
              <a:ext uri="{FF2B5EF4-FFF2-40B4-BE49-F238E27FC236}">
                <a16:creationId xmlns:a16="http://schemas.microsoft.com/office/drawing/2014/main" id="{530BE2A5-4BB1-4B70-A175-6B33F3A0937F}"/>
              </a:ext>
            </a:extLst>
          </p:cNvPr>
          <p:cNvSpPr>
            <a:spLocks noGrp="1"/>
          </p:cNvSpPr>
          <p:nvPr>
            <p:ph type="sldNum" sz="quarter" idx="12"/>
          </p:nvPr>
        </p:nvSpPr>
        <p:spPr/>
        <p:txBody>
          <a:bodyPr/>
          <a:lstStyle/>
          <a:p>
            <a:fld id="{F4605607-4D65-4710-A629-CB9E8549A75A}" type="slidenum">
              <a:rPr lang="en-US" smtClean="0"/>
              <a:t>6</a:t>
            </a:fld>
            <a:endParaRPr lang="en-US"/>
          </a:p>
        </p:txBody>
      </p:sp>
      <p:sp>
        <p:nvSpPr>
          <p:cNvPr id="3" name="TextBox 2">
            <a:extLst>
              <a:ext uri="{FF2B5EF4-FFF2-40B4-BE49-F238E27FC236}">
                <a16:creationId xmlns:a16="http://schemas.microsoft.com/office/drawing/2014/main" id="{AE0E767F-59D4-4D8A-93F3-CAD44B416FD1}"/>
              </a:ext>
            </a:extLst>
          </p:cNvPr>
          <p:cNvSpPr txBox="1"/>
          <p:nvPr/>
        </p:nvSpPr>
        <p:spPr>
          <a:xfrm>
            <a:off x="816634" y="2369389"/>
            <a:ext cx="10817524" cy="3693319"/>
          </a:xfrm>
          <a:prstGeom prst="rect">
            <a:avLst/>
          </a:prstGeom>
          <a:noFill/>
        </p:spPr>
        <p:txBody>
          <a:bodyPr wrap="square" rtlCol="0">
            <a:spAutoFit/>
          </a:bodyPr>
          <a:lstStyle/>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200" kern="150" dirty="0">
                <a:effectLst/>
                <a:latin typeface="Arial" panose="020B0604020202020204" pitchFamily="34" charset="0"/>
                <a:ea typeface="Arial Unicode MS"/>
                <a:cs typeface="Arial" panose="020B0604020202020204" pitchFamily="34" charset="0"/>
              </a:rPr>
              <a:t>My crew and I have been mowing fields and parks on Monday’s and if needed Tuesday’s we also try to get everything trimmed at same time.</a:t>
            </a:r>
          </a:p>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200" kern="150" dirty="0">
                <a:effectLst/>
                <a:latin typeface="Arial" panose="020B0604020202020204" pitchFamily="34" charset="0"/>
                <a:ea typeface="Arial Unicode MS"/>
                <a:cs typeface="Arial" panose="020B0604020202020204" pitchFamily="34" charset="0"/>
              </a:rPr>
              <a:t>Sprayed ball field again for weeds at Villamar Park now we can start to drag field.</a:t>
            </a:r>
          </a:p>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200" kern="150" dirty="0">
                <a:effectLst/>
                <a:latin typeface="Arial" panose="020B0604020202020204" pitchFamily="34" charset="0"/>
                <a:ea typeface="Arial Unicode MS"/>
                <a:cs typeface="Arial" panose="020B0604020202020204" pitchFamily="34" charset="0"/>
              </a:rPr>
              <a:t>Spoke to Washington Local Schools regards to billing of mowing the school kids that walk.</a:t>
            </a:r>
          </a:p>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200" kern="150" dirty="0">
                <a:effectLst/>
                <a:latin typeface="Arial" panose="020B0604020202020204" pitchFamily="34" charset="0"/>
                <a:ea typeface="Arial Unicode MS"/>
                <a:cs typeface="Arial" panose="020B0604020202020204" pitchFamily="34" charset="0"/>
              </a:rPr>
              <a:t>Met with painters and concrete Company’s at Villamar Park,</a:t>
            </a:r>
          </a:p>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200" kern="150" dirty="0">
                <a:effectLst/>
                <a:latin typeface="Arial" panose="020B0604020202020204" pitchFamily="34" charset="0"/>
                <a:ea typeface="Arial Unicode MS"/>
                <a:cs typeface="Arial" panose="020B0604020202020204" pitchFamily="34" charset="0"/>
              </a:rPr>
              <a:t>Spoke with </a:t>
            </a:r>
            <a:r>
              <a:rPr lang="en-US" sz="1200" kern="150" dirty="0" err="1">
                <a:effectLst/>
                <a:latin typeface="Arial" panose="020B0604020202020204" pitchFamily="34" charset="0"/>
                <a:ea typeface="Arial Unicode MS"/>
                <a:cs typeface="Arial" panose="020B0604020202020204" pitchFamily="34" charset="0"/>
              </a:rPr>
              <a:t>ULine</a:t>
            </a:r>
            <a:r>
              <a:rPr lang="en-US" sz="1200" kern="150" dirty="0">
                <a:effectLst/>
                <a:latin typeface="Arial" panose="020B0604020202020204" pitchFamily="34" charset="0"/>
                <a:ea typeface="Arial Unicode MS"/>
                <a:cs typeface="Arial" panose="020B0604020202020204" pitchFamily="34" charset="0"/>
              </a:rPr>
              <a:t> again they notified me of their back log and shortage of materials they are working on orders as they receive materials they will keep me posted and I will keep the Trustees posted as I receive information.</a:t>
            </a:r>
          </a:p>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200" kern="150" dirty="0">
                <a:effectLst/>
                <a:latin typeface="Arial" panose="020B0604020202020204" pitchFamily="34" charset="0"/>
                <a:ea typeface="Arial Unicode MS"/>
                <a:cs typeface="Arial" panose="020B0604020202020204" pitchFamily="34" charset="0"/>
              </a:rPr>
              <a:t>Working with Trustee Brittson on receiving asphalt grindings from the Summit St. Project. This is free to Township and will be used to dress up parking lot at Shoreland Park and Villamar Park.</a:t>
            </a:r>
          </a:p>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200" kern="150" dirty="0">
                <a:effectLst/>
                <a:latin typeface="Arial" panose="020B0604020202020204" pitchFamily="34" charset="0"/>
                <a:ea typeface="Arial Unicode MS"/>
                <a:cs typeface="Arial" panose="020B0604020202020204" pitchFamily="34" charset="0"/>
              </a:rPr>
              <a:t>Replaced Stop Sign </a:t>
            </a:r>
            <a:r>
              <a:rPr lang="en-US" sz="1200" kern="150" dirty="0" err="1">
                <a:effectLst/>
                <a:latin typeface="Arial" panose="020B0604020202020204" pitchFamily="34" charset="0"/>
                <a:ea typeface="Arial Unicode MS"/>
                <a:cs typeface="Arial" panose="020B0604020202020204" pitchFamily="34" charset="0"/>
              </a:rPr>
              <a:t>Vistamar</a:t>
            </a:r>
            <a:r>
              <a:rPr lang="en-US" sz="1200" kern="150" dirty="0">
                <a:effectLst/>
                <a:latin typeface="Arial" panose="020B0604020202020204" pitchFamily="34" charset="0"/>
                <a:ea typeface="Arial Unicode MS"/>
                <a:cs typeface="Arial" panose="020B0604020202020204" pitchFamily="34" charset="0"/>
              </a:rPr>
              <a:t> at </a:t>
            </a:r>
            <a:r>
              <a:rPr lang="en-US" sz="1200" kern="150" dirty="0" err="1">
                <a:effectLst/>
                <a:latin typeface="Arial" panose="020B0604020202020204" pitchFamily="34" charset="0"/>
                <a:ea typeface="Arial Unicode MS"/>
                <a:cs typeface="Arial" panose="020B0604020202020204" pitchFamily="34" charset="0"/>
              </a:rPr>
              <a:t>Suder</a:t>
            </a:r>
            <a:r>
              <a:rPr lang="en-US" sz="1200" kern="150" dirty="0">
                <a:effectLst/>
                <a:latin typeface="Arial" panose="020B0604020202020204" pitchFamily="34" charset="0"/>
                <a:ea typeface="Arial Unicode MS"/>
                <a:cs typeface="Arial" panose="020B0604020202020204" pitchFamily="34" charset="0"/>
              </a:rPr>
              <a:t> </a:t>
            </a:r>
          </a:p>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200" kern="150" dirty="0">
                <a:effectLst/>
                <a:latin typeface="Arial" panose="020B0604020202020204" pitchFamily="34" charset="0"/>
                <a:ea typeface="Arial Unicode MS"/>
                <a:cs typeface="Arial" panose="020B0604020202020204" pitchFamily="34" charset="0"/>
              </a:rPr>
              <a:t>Asking the Trustee’s to Wave fees for post Parade party.</a:t>
            </a:r>
          </a:p>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200" kern="150" dirty="0">
                <a:effectLst/>
                <a:latin typeface="Arial" panose="020B0604020202020204" pitchFamily="34" charset="0"/>
                <a:ea typeface="Arial Unicode MS"/>
                <a:cs typeface="Arial" panose="020B0604020202020204" pitchFamily="34" charset="0"/>
              </a:rPr>
              <a:t>Working on front anti-scalp wheels on Grasshopper deck I welded a new bracket on then replaced wheel.</a:t>
            </a:r>
          </a:p>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200" kern="150" dirty="0">
                <a:effectLst/>
                <a:latin typeface="Arial" panose="020B0604020202020204" pitchFamily="34" charset="0"/>
                <a:ea typeface="Arial Unicode MS"/>
                <a:cs typeface="Arial" panose="020B0604020202020204" pitchFamily="34" charset="0"/>
              </a:rPr>
              <a:t>New Lock on Park front door Tumblers wore out Ryan from Ames Locks replaced at no cost to the Township.</a:t>
            </a:r>
          </a:p>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200" kern="150" dirty="0">
                <a:effectLst/>
                <a:latin typeface="Arial" panose="020B0604020202020204" pitchFamily="34" charset="0"/>
                <a:ea typeface="Arial Unicode MS"/>
                <a:cs typeface="Arial" panose="020B0604020202020204" pitchFamily="34" charset="0"/>
              </a:rPr>
              <a:t> New Township office sign installed if front of Fire Station Office’s </a:t>
            </a:r>
          </a:p>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200" kern="150" dirty="0">
                <a:effectLst/>
                <a:latin typeface="Arial" panose="020B0604020202020204" pitchFamily="34" charset="0"/>
                <a:ea typeface="Arial Unicode MS"/>
                <a:cs typeface="Arial" panose="020B0604020202020204" pitchFamily="34" charset="0"/>
              </a:rPr>
              <a:t>Called out Thursday Night July 15</a:t>
            </a:r>
            <a:r>
              <a:rPr lang="en-US" sz="1200" kern="150" baseline="30000" dirty="0">
                <a:effectLst/>
                <a:latin typeface="Arial" panose="020B0604020202020204" pitchFamily="34" charset="0"/>
                <a:ea typeface="Arial Unicode MS"/>
                <a:cs typeface="Arial" panose="020B0604020202020204" pitchFamily="34" charset="0"/>
              </a:rPr>
              <a:t>th</a:t>
            </a:r>
            <a:r>
              <a:rPr lang="en-US" sz="1200" kern="150" dirty="0">
                <a:effectLst/>
                <a:latin typeface="Arial" panose="020B0604020202020204" pitchFamily="34" charset="0"/>
                <a:ea typeface="Arial Unicode MS"/>
                <a:cs typeface="Arial" panose="020B0604020202020204" pitchFamily="34" charset="0"/>
              </a:rPr>
              <a:t>. Water in home on Holliday drive. She had a plumber on site making repair to drain line in the home.</a:t>
            </a:r>
          </a:p>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200" kern="150" dirty="0">
                <a:effectLst/>
                <a:latin typeface="Arial" panose="020B0604020202020204" pitchFamily="34" charset="0"/>
                <a:ea typeface="Arial Unicode MS"/>
                <a:cs typeface="Arial" panose="020B0604020202020204" pitchFamily="34" charset="0"/>
              </a:rPr>
              <a:t>Picked up brush on Pageland due to high winds and rain. </a:t>
            </a:r>
          </a:p>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200" kern="150" dirty="0">
                <a:effectLst/>
                <a:latin typeface="Arial" panose="020B0604020202020204" pitchFamily="34" charset="0"/>
                <a:ea typeface="Arial Unicode MS"/>
                <a:cs typeface="Arial" panose="020B0604020202020204" pitchFamily="34" charset="0"/>
              </a:rPr>
              <a:t>Shoreland Park now have key fobs to enter the building, I will keep the keys in place for Emergency’s.</a:t>
            </a:r>
          </a:p>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200" kern="150" dirty="0">
                <a:effectLst/>
                <a:latin typeface="Arial" panose="020B0604020202020204" pitchFamily="34" charset="0"/>
                <a:ea typeface="Arial Unicode MS"/>
                <a:cs typeface="Arial" panose="020B0604020202020204" pitchFamily="34" charset="0"/>
              </a:rPr>
              <a:t>We will be starting on cleaning up the Handicap ramps throughout the Township.</a:t>
            </a:r>
          </a:p>
          <a:p>
            <a:pPr marR="0" lvl="0" algn="just" fontAlgn="auto">
              <a:spcBef>
                <a:spcPts val="0"/>
              </a:spcBef>
              <a:spcAft>
                <a:spcPts val="0"/>
              </a:spcAft>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endParaRPr lang="en-US" sz="1200" kern="150" dirty="0">
              <a:effectLst/>
              <a:ea typeface="Arial Unicode MS"/>
              <a:cs typeface="Tahoma" panose="020B0604030504040204" pitchFamily="34" charset="0"/>
            </a:endParaRP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102143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1444925"/>
            <a:ext cx="10515600" cy="1125747"/>
          </a:xfrm>
        </p:spPr>
        <p:txBody>
          <a:bodyPr>
            <a:normAutofit/>
          </a:bodyPr>
          <a:lstStyle/>
          <a:p>
            <a:pPr algn="ctr"/>
            <a:r>
              <a:rPr lang="en-US" sz="2800" dirty="0"/>
              <a:t>Fire Department</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04158" y="461948"/>
            <a:ext cx="4238625" cy="1028700"/>
          </a:xfrm>
        </p:spPr>
      </p:pic>
      <p:sp>
        <p:nvSpPr>
          <p:cNvPr id="4" name="Footer Placeholder 3">
            <a:extLst>
              <a:ext uri="{FF2B5EF4-FFF2-40B4-BE49-F238E27FC236}">
                <a16:creationId xmlns:a16="http://schemas.microsoft.com/office/drawing/2014/main" id="{98A3F305-4B4A-4B17-818C-1808311B3CE4}"/>
              </a:ext>
            </a:extLst>
          </p:cNvPr>
          <p:cNvSpPr>
            <a:spLocks noGrp="1"/>
          </p:cNvSpPr>
          <p:nvPr>
            <p:ph type="ftr" sz="quarter" idx="11"/>
          </p:nvPr>
        </p:nvSpPr>
        <p:spPr/>
        <p:txBody>
          <a:bodyPr/>
          <a:lstStyle/>
          <a:p>
            <a:r>
              <a:rPr lang="en-US" dirty="0"/>
              <a:t> July 27, 2021 </a:t>
            </a:r>
          </a:p>
        </p:txBody>
      </p:sp>
      <p:sp>
        <p:nvSpPr>
          <p:cNvPr id="6" name="Slide Number Placeholder 5">
            <a:extLst>
              <a:ext uri="{FF2B5EF4-FFF2-40B4-BE49-F238E27FC236}">
                <a16:creationId xmlns:a16="http://schemas.microsoft.com/office/drawing/2014/main" id="{2DC7DFDD-BC62-44ED-9CDA-5C19BEDD4E75}"/>
              </a:ext>
            </a:extLst>
          </p:cNvPr>
          <p:cNvSpPr>
            <a:spLocks noGrp="1"/>
          </p:cNvSpPr>
          <p:nvPr>
            <p:ph type="sldNum" sz="quarter" idx="12"/>
          </p:nvPr>
        </p:nvSpPr>
        <p:spPr/>
        <p:txBody>
          <a:bodyPr/>
          <a:lstStyle/>
          <a:p>
            <a:fld id="{F4605607-4D65-4710-A629-CB9E8549A75A}" type="slidenum">
              <a:rPr lang="en-US" smtClean="0"/>
              <a:t>7</a:t>
            </a:fld>
            <a:endParaRPr lang="en-US"/>
          </a:p>
        </p:txBody>
      </p:sp>
      <p:sp>
        <p:nvSpPr>
          <p:cNvPr id="3" name="TextBox 2">
            <a:extLst>
              <a:ext uri="{FF2B5EF4-FFF2-40B4-BE49-F238E27FC236}">
                <a16:creationId xmlns:a16="http://schemas.microsoft.com/office/drawing/2014/main" id="{9AFA1B94-014C-403D-BA05-5B31DE6023D9}"/>
              </a:ext>
            </a:extLst>
          </p:cNvPr>
          <p:cNvSpPr txBox="1"/>
          <p:nvPr/>
        </p:nvSpPr>
        <p:spPr>
          <a:xfrm flipH="1">
            <a:off x="763437" y="2656936"/>
            <a:ext cx="10590363" cy="3139321"/>
          </a:xfrm>
          <a:prstGeom prst="rect">
            <a:avLst/>
          </a:prstGeom>
          <a:noFill/>
        </p:spPr>
        <p:txBody>
          <a:bodyPr wrap="square" rtlCol="0">
            <a:spAutoFit/>
          </a:bodyPr>
          <a:lstStyle/>
          <a:p>
            <a:pPr marL="285750" marR="0" lvl="0" indent="-285750">
              <a:spcBef>
                <a:spcPts val="0"/>
              </a:spcBef>
              <a:spcAft>
                <a:spcPts val="0"/>
              </a:spcAft>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Arial" panose="020B0604020202020204" pitchFamily="34" charset="0"/>
              </a:rPr>
              <a:t>Chief Kay assisted State Fire Marshal investigators with fire investigation at 5850 Rounding River. </a:t>
            </a:r>
          </a:p>
          <a:p>
            <a:pPr marR="0">
              <a:spcBef>
                <a:spcPts val="0"/>
              </a:spcBef>
              <a:spcAft>
                <a:spcPts val="0"/>
              </a:spcAft>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285750" marR="0" lvl="0" indent="-285750">
              <a:spcBef>
                <a:spcPts val="0"/>
              </a:spcBef>
              <a:spcAft>
                <a:spcPts val="0"/>
              </a:spcAft>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Arial" panose="020B0604020202020204" pitchFamily="34" charset="0"/>
              </a:rPr>
              <a:t>Chief Kay assisted Lucas County and Guardian alarm with annual fire alarm test in current Shoreland school. </a:t>
            </a:r>
          </a:p>
          <a:p>
            <a:pPr marL="457200" marR="0">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 </a:t>
            </a:r>
          </a:p>
          <a:p>
            <a:pPr marL="285750" marR="0" lvl="0" indent="-285750">
              <a:spcBef>
                <a:spcPts val="0"/>
              </a:spcBef>
              <a:spcAft>
                <a:spcPts val="0"/>
              </a:spcAft>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Arial" panose="020B0604020202020204" pitchFamily="34" charset="0"/>
              </a:rPr>
              <a:t>Chief Kay and Asst. Chief </a:t>
            </a:r>
            <a:r>
              <a:rPr lang="en-US" sz="1800" dirty="0" err="1">
                <a:effectLst/>
                <a:latin typeface="Arial" panose="020B0604020202020204" pitchFamily="34" charset="0"/>
                <a:ea typeface="Calibri" panose="020F0502020204030204" pitchFamily="34" charset="0"/>
                <a:cs typeface="Arial" panose="020B0604020202020204" pitchFamily="34" charset="0"/>
              </a:rPr>
              <a:t>Yunker</a:t>
            </a:r>
            <a:r>
              <a:rPr lang="en-US" sz="1800" dirty="0">
                <a:effectLst/>
                <a:latin typeface="Arial" panose="020B0604020202020204" pitchFamily="34" charset="0"/>
                <a:ea typeface="Calibri" panose="020F0502020204030204" pitchFamily="34" charset="0"/>
                <a:cs typeface="Arial" panose="020B0604020202020204" pitchFamily="34" charset="0"/>
              </a:rPr>
              <a:t> attended meetings this week with Lucas County 911 in regard to transition to Lucas County fire dispatch. Also attended meeting with Lucas County on radio channel template change for all WTFD portable and mobile radios. New Lucas County fire dispatch set to go live on October 4</a:t>
            </a:r>
            <a:r>
              <a:rPr lang="en-US" sz="1800" baseline="30000" dirty="0">
                <a:effectLst/>
                <a:latin typeface="Arial" panose="020B0604020202020204" pitchFamily="34" charset="0"/>
                <a:ea typeface="Calibri" panose="020F0502020204030204" pitchFamily="34" charset="0"/>
                <a:cs typeface="Arial" panose="020B0604020202020204" pitchFamily="34" charset="0"/>
              </a:rPr>
              <a:t>th</a:t>
            </a:r>
            <a:r>
              <a:rPr lang="en-US" sz="1800" dirty="0">
                <a:effectLst/>
                <a:latin typeface="Arial" panose="020B0604020202020204" pitchFamily="34" charset="0"/>
                <a:ea typeface="Calibri" panose="020F0502020204030204" pitchFamily="34" charset="0"/>
                <a:cs typeface="Arial" panose="020B0604020202020204" pitchFamily="34" charset="0"/>
              </a:rPr>
              <a:t>. </a:t>
            </a:r>
          </a:p>
          <a:p>
            <a:pPr marL="457200" marR="0">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 </a:t>
            </a:r>
          </a:p>
          <a:p>
            <a:pPr marL="285750" indent="-285750">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Annual hose testing set for August 2</a:t>
            </a:r>
            <a:r>
              <a:rPr lang="en-US" sz="1800" baseline="30000" dirty="0">
                <a:effectLst/>
                <a:latin typeface="Arial" panose="020B0604020202020204" pitchFamily="34" charset="0"/>
                <a:ea typeface="Times New Roman" panose="02020603050405020304" pitchFamily="18" charset="0"/>
                <a:cs typeface="Arial" panose="020B0604020202020204" pitchFamily="34" charset="0"/>
              </a:rPr>
              <a:t>nd</a:t>
            </a:r>
            <a:r>
              <a:rPr lang="en-US" sz="1800" dirty="0">
                <a:effectLst/>
                <a:latin typeface="Arial" panose="020B0604020202020204" pitchFamily="34" charset="0"/>
                <a:ea typeface="Times New Roman" panose="02020603050405020304" pitchFamily="18" charset="0"/>
                <a:cs typeface="Arial" panose="020B0604020202020204" pitchFamily="34" charset="0"/>
              </a:rPr>
              <a:t>.</a:t>
            </a:r>
            <a:endParaRPr lang="en-US" sz="1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41503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1444925"/>
            <a:ext cx="10515600" cy="1125747"/>
          </a:xfrm>
        </p:spPr>
        <p:txBody>
          <a:bodyPr>
            <a:normAutofit/>
          </a:bodyPr>
          <a:lstStyle/>
          <a:p>
            <a:pPr algn="ctr"/>
            <a:r>
              <a:rPr lang="en-US" sz="2800" dirty="0"/>
              <a:t>Police Department</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04158" y="461948"/>
            <a:ext cx="4238625" cy="1028700"/>
          </a:xfrm>
        </p:spPr>
      </p:pic>
      <p:sp>
        <p:nvSpPr>
          <p:cNvPr id="4" name="Footer Placeholder 3">
            <a:extLst>
              <a:ext uri="{FF2B5EF4-FFF2-40B4-BE49-F238E27FC236}">
                <a16:creationId xmlns:a16="http://schemas.microsoft.com/office/drawing/2014/main" id="{900965D3-A8ED-46EE-BFAA-8710BBCF6099}"/>
              </a:ext>
            </a:extLst>
          </p:cNvPr>
          <p:cNvSpPr>
            <a:spLocks noGrp="1"/>
          </p:cNvSpPr>
          <p:nvPr>
            <p:ph type="ftr" sz="quarter" idx="11"/>
          </p:nvPr>
        </p:nvSpPr>
        <p:spPr/>
        <p:txBody>
          <a:bodyPr/>
          <a:lstStyle/>
          <a:p>
            <a:r>
              <a:rPr lang="en-US" dirty="0"/>
              <a:t> July 27, 2021 </a:t>
            </a:r>
          </a:p>
        </p:txBody>
      </p:sp>
      <p:sp>
        <p:nvSpPr>
          <p:cNvPr id="6" name="Slide Number Placeholder 5">
            <a:extLst>
              <a:ext uri="{FF2B5EF4-FFF2-40B4-BE49-F238E27FC236}">
                <a16:creationId xmlns:a16="http://schemas.microsoft.com/office/drawing/2014/main" id="{9AD3DD47-02B5-4285-AA7C-0BB6D2B8DBB8}"/>
              </a:ext>
            </a:extLst>
          </p:cNvPr>
          <p:cNvSpPr>
            <a:spLocks noGrp="1"/>
          </p:cNvSpPr>
          <p:nvPr>
            <p:ph type="sldNum" sz="quarter" idx="12"/>
          </p:nvPr>
        </p:nvSpPr>
        <p:spPr/>
        <p:txBody>
          <a:bodyPr/>
          <a:lstStyle/>
          <a:p>
            <a:fld id="{F4605607-4D65-4710-A629-CB9E8549A75A}" type="slidenum">
              <a:rPr lang="en-US" smtClean="0"/>
              <a:t>8</a:t>
            </a:fld>
            <a:endParaRPr lang="en-US"/>
          </a:p>
        </p:txBody>
      </p:sp>
      <p:sp>
        <p:nvSpPr>
          <p:cNvPr id="3" name="TextBox 2">
            <a:extLst>
              <a:ext uri="{FF2B5EF4-FFF2-40B4-BE49-F238E27FC236}">
                <a16:creationId xmlns:a16="http://schemas.microsoft.com/office/drawing/2014/main" id="{6FFBEA22-FD72-47EC-93D5-7DBC0D9C0352}"/>
              </a:ext>
            </a:extLst>
          </p:cNvPr>
          <p:cNvSpPr txBox="1"/>
          <p:nvPr/>
        </p:nvSpPr>
        <p:spPr>
          <a:xfrm>
            <a:off x="356558" y="2138715"/>
            <a:ext cx="11072005" cy="1754326"/>
          </a:xfrm>
          <a:prstGeom prst="rect">
            <a:avLst/>
          </a:prstGeom>
          <a:noFill/>
        </p:spPr>
        <p:txBody>
          <a:bodyPr wrap="square" rtlCol="0">
            <a:spAutoFit/>
          </a:bodyPr>
          <a:lstStyle/>
          <a:p>
            <a:pPr marL="342900" marR="0" lvl="0" indent="-342900">
              <a:spcBef>
                <a:spcPts val="0"/>
              </a:spcBef>
              <a:spcAft>
                <a:spcPts val="0"/>
              </a:spcAft>
              <a:buSzPts val="1300"/>
              <a:buFont typeface="Times New Roman" panose="02020603050405020304" pitchFamily="18" charset="0"/>
              <a:buChar char="•"/>
              <a:tabLst>
                <a:tab pos="671195" algn="l"/>
                <a:tab pos="671830" algn="l"/>
              </a:tabLst>
            </a:pPr>
            <a:endParaRPr lang="en-US" sz="1800" dirty="0">
              <a:effectLst/>
              <a:latin typeface="Arial" panose="020B0604020202020204" pitchFamily="34" charset="0"/>
              <a:ea typeface="Times New Roman" panose="02020603050405020304" pitchFamily="18" charset="0"/>
            </a:endParaRPr>
          </a:p>
          <a:p>
            <a:pPr marL="0" marR="0">
              <a:spcBef>
                <a:spcPts val="5"/>
              </a:spcBef>
              <a:spcAft>
                <a:spcPts val="0"/>
              </a:spcAft>
            </a:pPr>
            <a:r>
              <a:rPr lang="en-US" sz="1800" dirty="0">
                <a:effectLst/>
                <a:latin typeface="Times New Roman" panose="02020603050405020304" pitchFamily="18" charset="0"/>
                <a:ea typeface="Arial" panose="020B0604020202020204" pitchFamily="34" charset="0"/>
                <a:cs typeface="Arial" panose="020B0604020202020204" pitchFamily="34" charset="0"/>
              </a:rPr>
              <a:t> </a:t>
            </a:r>
            <a:endParaRPr lang="en-US" sz="1800" dirty="0">
              <a:effectLst/>
              <a:latin typeface="Arial" panose="020B0604020202020204" pitchFamily="34" charset="0"/>
              <a:ea typeface="Arial" panose="020B0604020202020204" pitchFamily="34" charset="0"/>
            </a:endParaRPr>
          </a:p>
          <a:p>
            <a:pPr marL="342900" marR="0" lvl="0" indent="-342900">
              <a:spcBef>
                <a:spcPts val="5"/>
              </a:spcBef>
              <a:spcAft>
                <a:spcPts val="0"/>
              </a:spcAft>
              <a:buSzPts val="1300"/>
              <a:buFont typeface="Times New Roman" panose="02020603050405020304" pitchFamily="18" charset="0"/>
              <a:buChar char="•"/>
              <a:tabLst>
                <a:tab pos="668020" algn="l"/>
                <a:tab pos="668655" algn="l"/>
              </a:tabLst>
            </a:pPr>
            <a:endParaRPr lang="en-US" sz="1800" dirty="0">
              <a:effectLst/>
              <a:latin typeface="Times New Roman" panose="02020603050405020304" pitchFamily="18" charset="0"/>
              <a:ea typeface="Arial" panose="020B0604020202020204" pitchFamily="34" charset="0"/>
              <a:cs typeface="Arial" panose="020B0604020202020204" pitchFamily="34" charset="0"/>
            </a:endParaRPr>
          </a:p>
          <a:p>
            <a:pPr marL="342900" marR="0" lvl="0" indent="-342900">
              <a:spcBef>
                <a:spcPts val="5"/>
              </a:spcBef>
              <a:spcAft>
                <a:spcPts val="0"/>
              </a:spcAft>
              <a:buSzPts val="1300"/>
              <a:buFont typeface="Times New Roman" panose="02020603050405020304" pitchFamily="18" charset="0"/>
              <a:buChar char="•"/>
              <a:tabLst>
                <a:tab pos="668020" algn="l"/>
                <a:tab pos="668655" algn="l"/>
              </a:tabLst>
            </a:pPr>
            <a:endParaRPr lang="en-US" sz="1800" dirty="0">
              <a:effectLst/>
              <a:latin typeface="Arial" panose="020B0604020202020204" pitchFamily="34" charset="0"/>
              <a:ea typeface="Arial" panose="020B0604020202020204" pitchFamily="34" charset="0"/>
            </a:endParaRPr>
          </a:p>
          <a:p>
            <a:pPr marL="342900" marR="0" lvl="0" indent="-342900">
              <a:spcBef>
                <a:spcPts val="5"/>
              </a:spcBef>
              <a:spcAft>
                <a:spcPts val="0"/>
              </a:spcAft>
              <a:buSzPts val="1300"/>
              <a:buFont typeface="Times New Roman" panose="02020603050405020304" pitchFamily="18" charset="0"/>
              <a:buChar char="•"/>
              <a:tabLst>
                <a:tab pos="668020" algn="l"/>
                <a:tab pos="668655" algn="l"/>
              </a:tabLst>
            </a:pPr>
            <a:endParaRPr lang="en-US" sz="1800" dirty="0">
              <a:effectLst/>
              <a:latin typeface="Arial" panose="020B0604020202020204" pitchFamily="34" charset="0"/>
              <a:ea typeface="Arial" panose="020B0604020202020204" pitchFamily="34" charset="0"/>
            </a:endParaRPr>
          </a:p>
          <a:p>
            <a:pPr marL="285750" indent="-285750">
              <a:buFont typeface="Arial" panose="020B0604020202020204" pitchFamily="34" charset="0"/>
              <a:buChar char="•"/>
            </a:pPr>
            <a:endParaRPr lang="en-US" dirty="0"/>
          </a:p>
        </p:txBody>
      </p:sp>
      <p:sp>
        <p:nvSpPr>
          <p:cNvPr id="7" name="TextBox 6">
            <a:extLst>
              <a:ext uri="{FF2B5EF4-FFF2-40B4-BE49-F238E27FC236}">
                <a16:creationId xmlns:a16="http://schemas.microsoft.com/office/drawing/2014/main" id="{500873DA-184C-48A3-B330-C5EE015FD480}"/>
              </a:ext>
            </a:extLst>
          </p:cNvPr>
          <p:cNvSpPr txBox="1"/>
          <p:nvPr/>
        </p:nvSpPr>
        <p:spPr>
          <a:xfrm>
            <a:off x="838200" y="2622430"/>
            <a:ext cx="10967049" cy="4154984"/>
          </a:xfrm>
          <a:prstGeom prst="rect">
            <a:avLst/>
          </a:prstGeom>
          <a:noFill/>
        </p:spPr>
        <p:txBody>
          <a:bodyPr wrap="square" rtlCol="0">
            <a:spAutoFit/>
          </a:bodyPr>
          <a:lstStyle/>
          <a:p>
            <a:pPr marL="342900" marR="0" lvl="0" indent="-342900">
              <a:lnSpc>
                <a:spcPct val="150000"/>
              </a:lnSpc>
              <a:spcBef>
                <a:spcPts val="0"/>
              </a:spcBef>
              <a:spcAft>
                <a:spcPts val="575"/>
              </a:spcAft>
              <a:buFont typeface="Symbol" panose="05050102010706020507" pitchFamily="18" charset="2"/>
              <a:buChar char=""/>
            </a:pPr>
            <a:r>
              <a:rPr lang="en-US" sz="1200" dirty="0">
                <a:effectLst/>
                <a:latin typeface="Arial" panose="020B0604020202020204" pitchFamily="34" charset="0"/>
                <a:ea typeface="Times New Roman" panose="02020603050405020304" pitchFamily="18" charset="0"/>
                <a:cs typeface="Arial" panose="020B0604020202020204" pitchFamily="34" charset="0"/>
              </a:rPr>
              <a:t>Rick Bates from Lexipol cancelled our meeting for July 23</a:t>
            </a:r>
            <a:r>
              <a:rPr lang="en-US" sz="1200" baseline="30000" dirty="0">
                <a:effectLst/>
                <a:latin typeface="Arial" panose="020B0604020202020204" pitchFamily="34" charset="0"/>
                <a:ea typeface="Times New Roman" panose="02020603050405020304" pitchFamily="18" charset="0"/>
                <a:cs typeface="Arial" panose="020B0604020202020204" pitchFamily="34" charset="0"/>
              </a:rPr>
              <a:t>rd</a:t>
            </a:r>
            <a:r>
              <a:rPr lang="en-US" sz="1200" dirty="0">
                <a:effectLst/>
                <a:latin typeface="Arial" panose="020B0604020202020204" pitchFamily="34" charset="0"/>
                <a:ea typeface="Times New Roman" panose="02020603050405020304" pitchFamily="18" charset="0"/>
                <a:cs typeface="Arial" panose="020B0604020202020204" pitchFamily="34" charset="0"/>
              </a:rPr>
              <a:t>. They were having issues with our agency logging in.  Their IT people are working on it. Will set up another meeting when bugs are worked out.</a:t>
            </a:r>
          </a:p>
          <a:p>
            <a:pPr marL="342900" marR="0" lvl="0" indent="-342900">
              <a:lnSpc>
                <a:spcPct val="150000"/>
              </a:lnSpc>
              <a:spcBef>
                <a:spcPts val="0"/>
              </a:spcBef>
              <a:spcAft>
                <a:spcPts val="575"/>
              </a:spcAft>
              <a:buFont typeface="Symbol" panose="05050102010706020507" pitchFamily="18" charset="2"/>
              <a:buChar char=""/>
            </a:pPr>
            <a:r>
              <a:rPr lang="en-US" sz="1200" dirty="0">
                <a:effectLst/>
                <a:latin typeface="Arial" panose="020B0604020202020204" pitchFamily="34" charset="0"/>
                <a:ea typeface="Times New Roman" panose="02020603050405020304" pitchFamily="18" charset="0"/>
                <a:cs typeface="Arial" panose="020B0604020202020204" pitchFamily="34" charset="0"/>
              </a:rPr>
              <a:t>Andrew Whitmore is attending a 16-hour training course called ARIDE. Advanced Roadside Impaired Detection and Enforcement. This is a certification for OVI and Drugged drivers.</a:t>
            </a:r>
          </a:p>
          <a:p>
            <a:pPr marL="342900" marR="0" lvl="0" indent="-342900">
              <a:lnSpc>
                <a:spcPct val="150000"/>
              </a:lnSpc>
              <a:spcBef>
                <a:spcPts val="0"/>
              </a:spcBef>
              <a:spcAft>
                <a:spcPts val="575"/>
              </a:spcAft>
              <a:buFont typeface="Symbol" panose="05050102010706020507" pitchFamily="18" charset="2"/>
              <a:buChar char=""/>
            </a:pPr>
            <a:r>
              <a:rPr lang="en-US" sz="1200" dirty="0">
                <a:effectLst/>
                <a:latin typeface="Arial" panose="020B0604020202020204" pitchFamily="34" charset="0"/>
                <a:ea typeface="Times New Roman" panose="02020603050405020304" pitchFamily="18" charset="0"/>
                <a:cs typeface="Arial" panose="020B0604020202020204" pitchFamily="34" charset="0"/>
              </a:rPr>
              <a:t>Had a working house fire early Sunday morning on Rounding River that was found by Officer Tom Fall while on routine patrol. The home was unoccupied at time of fire. The State fire Marshall was called in and took charge of investigation and scene. Investigation continues.</a:t>
            </a:r>
          </a:p>
          <a:p>
            <a:pPr marL="342900" marR="0" lvl="0" indent="-342900">
              <a:lnSpc>
                <a:spcPct val="150000"/>
              </a:lnSpc>
              <a:spcBef>
                <a:spcPts val="0"/>
              </a:spcBef>
              <a:spcAft>
                <a:spcPts val="575"/>
              </a:spcAft>
              <a:buFont typeface="Symbol" panose="05050102010706020507" pitchFamily="18" charset="2"/>
              <a:buChar char=""/>
            </a:pPr>
            <a:r>
              <a:rPr lang="en-US" sz="1200" dirty="0">
                <a:effectLst/>
                <a:latin typeface="Arial" panose="020B0604020202020204" pitchFamily="34" charset="0"/>
                <a:ea typeface="Times New Roman" panose="02020603050405020304" pitchFamily="18" charset="0"/>
                <a:cs typeface="Arial" panose="020B0604020202020204" pitchFamily="34" charset="0"/>
              </a:rPr>
              <a:t>We have an investigation underway with a subject who was injured in a home in Raintree Village. We are not sure if the injuries were from an assault/attack in his home or if they were self-inflicted due to his past medical history. Subject still in hospital.  Investigation continues.</a:t>
            </a:r>
          </a:p>
          <a:p>
            <a:pPr marL="342900" marR="0" lvl="0" indent="-342900">
              <a:lnSpc>
                <a:spcPct val="150000"/>
              </a:lnSpc>
              <a:spcBef>
                <a:spcPts val="0"/>
              </a:spcBef>
              <a:spcAft>
                <a:spcPts val="575"/>
              </a:spcAft>
              <a:buFont typeface="Symbol" panose="05050102010706020507" pitchFamily="18" charset="2"/>
              <a:buChar char=""/>
            </a:pPr>
            <a:r>
              <a:rPr lang="en-US" sz="1200" dirty="0">
                <a:effectLst/>
                <a:latin typeface="Arial" panose="020B0604020202020204" pitchFamily="34" charset="0"/>
                <a:ea typeface="Times New Roman" panose="02020603050405020304" pitchFamily="18" charset="0"/>
                <a:cs typeface="Arial" panose="020B0604020202020204" pitchFamily="34" charset="0"/>
              </a:rPr>
              <a:t>Met with 2 ladies from </a:t>
            </a:r>
            <a:r>
              <a:rPr lang="en-US" sz="1200" dirty="0" err="1">
                <a:effectLst/>
                <a:latin typeface="Arial" panose="020B0604020202020204" pitchFamily="34" charset="0"/>
                <a:ea typeface="Times New Roman" panose="02020603050405020304" pitchFamily="18" charset="0"/>
                <a:cs typeface="Arial" panose="020B0604020202020204" pitchFamily="34" charset="0"/>
              </a:rPr>
              <a:t>Zepf</a:t>
            </a:r>
            <a:r>
              <a:rPr lang="en-US" sz="1200" dirty="0">
                <a:effectLst/>
                <a:latin typeface="Arial" panose="020B0604020202020204" pitchFamily="34" charset="0"/>
                <a:ea typeface="Times New Roman" panose="02020603050405020304" pitchFamily="18" charset="0"/>
                <a:cs typeface="Arial" panose="020B0604020202020204" pitchFamily="34" charset="0"/>
              </a:rPr>
              <a:t> Center to discuss the new facility and operations. The </a:t>
            </a:r>
            <a:r>
              <a:rPr lang="en-US" sz="1200" dirty="0" err="1">
                <a:effectLst/>
                <a:latin typeface="Arial" panose="020B0604020202020204" pitchFamily="34" charset="0"/>
                <a:ea typeface="Times New Roman" panose="02020603050405020304" pitchFamily="18" charset="0"/>
                <a:cs typeface="Arial" panose="020B0604020202020204" pitchFamily="34" charset="0"/>
              </a:rPr>
              <a:t>Zepf</a:t>
            </a:r>
            <a:r>
              <a:rPr lang="en-US" sz="1200" dirty="0">
                <a:effectLst/>
                <a:latin typeface="Arial" panose="020B0604020202020204" pitchFamily="34" charset="0"/>
                <a:ea typeface="Times New Roman" panose="02020603050405020304" pitchFamily="18" charset="0"/>
                <a:cs typeface="Arial" panose="020B0604020202020204" pitchFamily="34" charset="0"/>
              </a:rPr>
              <a:t> center will replace Rescue Crisis as our resource to take people suffering from mental illness or are in a crisis situation.</a:t>
            </a:r>
          </a:p>
          <a:p>
            <a:pPr marL="342900" marR="0" lvl="0" indent="-342900">
              <a:lnSpc>
                <a:spcPct val="150000"/>
              </a:lnSpc>
              <a:spcBef>
                <a:spcPts val="0"/>
              </a:spcBef>
              <a:spcAft>
                <a:spcPts val="575"/>
              </a:spcAft>
              <a:buFont typeface="Symbol" panose="05050102010706020507" pitchFamily="18" charset="2"/>
              <a:buChar char=""/>
            </a:pPr>
            <a:r>
              <a:rPr lang="en-US" sz="1200" dirty="0">
                <a:effectLst/>
                <a:latin typeface="Arial" panose="020B0604020202020204" pitchFamily="34" charset="0"/>
                <a:ea typeface="Times New Roman" panose="02020603050405020304" pitchFamily="18" charset="0"/>
                <a:cs typeface="Arial" panose="020B0604020202020204" pitchFamily="34" charset="0"/>
              </a:rPr>
              <a:t>Had to send back 1 MDT to Panasonic for repairs with internal problems and had to replace the screen. It was sent in repaired in 3 days and is now back in car. No charge for repair as it was under warranty.</a:t>
            </a:r>
          </a:p>
          <a:p>
            <a:endParaRPr lang="en-US" dirty="0"/>
          </a:p>
        </p:txBody>
      </p:sp>
    </p:spTree>
    <p:extLst>
      <p:ext uri="{BB962C8B-B14F-4D97-AF65-F5344CB8AC3E}">
        <p14:creationId xmlns:p14="http://schemas.microsoft.com/office/powerpoint/2010/main" val="2467715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1444926"/>
            <a:ext cx="10515600" cy="694426"/>
          </a:xfrm>
        </p:spPr>
        <p:txBody>
          <a:bodyPr>
            <a:normAutofit/>
          </a:bodyPr>
          <a:lstStyle/>
          <a:p>
            <a:pPr algn="ctr"/>
            <a:r>
              <a:rPr lang="en-US" sz="1800" dirty="0"/>
              <a:t>Zoning Department</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04158" y="461948"/>
            <a:ext cx="4238625" cy="1028700"/>
          </a:xfrm>
        </p:spPr>
      </p:pic>
      <p:sp>
        <p:nvSpPr>
          <p:cNvPr id="6" name="TextBox 5">
            <a:extLst>
              <a:ext uri="{FF2B5EF4-FFF2-40B4-BE49-F238E27FC236}">
                <a16:creationId xmlns:a16="http://schemas.microsoft.com/office/drawing/2014/main" id="{61D484D6-FAAD-4675-955C-C652EEDCD3F3}"/>
              </a:ext>
            </a:extLst>
          </p:cNvPr>
          <p:cNvSpPr txBox="1"/>
          <p:nvPr/>
        </p:nvSpPr>
        <p:spPr>
          <a:xfrm>
            <a:off x="500331" y="1916444"/>
            <a:ext cx="11386868" cy="4123629"/>
          </a:xfrm>
          <a:prstGeom prst="rect">
            <a:avLst/>
          </a:prstGeom>
          <a:noFill/>
        </p:spPr>
        <p:txBody>
          <a:bodyPr wrap="square" rtlCol="0">
            <a:spAutoFit/>
          </a:bodyPr>
          <a:lstStyle/>
          <a:p>
            <a:pPr marL="342900" marR="0" lvl="0" indent="-342900">
              <a:lnSpc>
                <a:spcPct val="150000"/>
              </a:lnSpc>
              <a:spcBef>
                <a:spcPts val="0"/>
              </a:spcBef>
              <a:spcAft>
                <a:spcPts val="0"/>
              </a:spcAft>
              <a:buFont typeface="Symbol" panose="05050102010706020507" pitchFamily="18" charset="2"/>
              <a:buChar char=""/>
            </a:pPr>
            <a:r>
              <a:rPr lang="en-US" sz="1100" dirty="0">
                <a:effectLst/>
                <a:latin typeface="Arial" panose="020B0604020202020204" pitchFamily="34" charset="0"/>
                <a:ea typeface="Calibri" panose="020F0502020204030204" pitchFamily="34" charset="0"/>
              </a:rPr>
              <a:t>Continuing to issue violations throughout the Township.</a:t>
            </a:r>
            <a:endParaRPr lang="en-US" sz="1100" dirty="0">
              <a:effectLst/>
              <a:latin typeface="Arial" panose="020B0604020202020204" pitchFamily="34" charset="0"/>
              <a:ea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en-US" sz="1100" dirty="0">
                <a:effectLst/>
                <a:latin typeface="Arial" panose="020B0604020202020204" pitchFamily="34" charset="0"/>
                <a:ea typeface="Calibri" panose="020F0502020204030204" pitchFamily="34" charset="0"/>
              </a:rPr>
              <a:t>Noticing a lot of boats and campers improperly parked/stored throughout the Township. Reminder to residents that they cannot be kept in the front yard set-back of a residence.   </a:t>
            </a:r>
            <a:endParaRPr lang="en-US" sz="1100" dirty="0">
              <a:effectLst/>
              <a:latin typeface="Arial" panose="020B0604020202020204" pitchFamily="34" charset="0"/>
              <a:ea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en-US" sz="1100" dirty="0">
                <a:effectLst/>
                <a:latin typeface="Arial" panose="020B0604020202020204" pitchFamily="34" charset="0"/>
                <a:ea typeface="Calibri" panose="020F0502020204030204" pitchFamily="34" charset="0"/>
              </a:rPr>
              <a:t>Working with Lucas County Prosecutor’s office regarding property at 5420 Patriot (Whiting). </a:t>
            </a:r>
            <a:endParaRPr lang="en-US" sz="1100" dirty="0">
              <a:effectLst/>
              <a:latin typeface="Arial" panose="020B0604020202020204" pitchFamily="34" charset="0"/>
              <a:ea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en-US" sz="1100" dirty="0">
                <a:effectLst/>
                <a:latin typeface="Arial" panose="020B0604020202020204" pitchFamily="34" charset="0"/>
                <a:ea typeface="Calibri" panose="020F0502020204030204" pitchFamily="34" charset="0"/>
              </a:rPr>
              <a:t>Referred to Lucas County 2611 Shoreland Ave. for the runoff of rainwater to neighboring properties. </a:t>
            </a:r>
            <a:endParaRPr lang="en-US" sz="1100" dirty="0">
              <a:effectLst/>
              <a:latin typeface="Arial" panose="020B0604020202020204" pitchFamily="34" charset="0"/>
              <a:ea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en-US" sz="1100" dirty="0">
                <a:effectLst/>
                <a:latin typeface="Arial" panose="020B0604020202020204" pitchFamily="34" charset="0"/>
                <a:ea typeface="Calibri" panose="020F0502020204030204" pitchFamily="34" charset="0"/>
              </a:rPr>
              <a:t>Recommend 10-day resolution for:</a:t>
            </a:r>
            <a:endParaRPr lang="en-US" sz="1100" dirty="0">
              <a:effectLst/>
              <a:latin typeface="Arial" panose="020B0604020202020204" pitchFamily="34" charset="0"/>
              <a:ea typeface="Times New Roman" panose="02020603050405020304" pitchFamily="18" charset="0"/>
            </a:endParaRPr>
          </a:p>
          <a:p>
            <a:pPr marL="742950" marR="0" lvl="1" indent="-285750">
              <a:lnSpc>
                <a:spcPct val="150000"/>
              </a:lnSpc>
              <a:spcBef>
                <a:spcPts val="0"/>
              </a:spcBef>
              <a:spcAft>
                <a:spcPts val="0"/>
              </a:spcAft>
              <a:buFont typeface="Courier New" panose="02070309020205020404" pitchFamily="49" charset="0"/>
              <a:buChar char="o"/>
            </a:pPr>
            <a:r>
              <a:rPr lang="en-US" sz="1100" b="1" dirty="0">
                <a:effectLst/>
                <a:latin typeface="Arial" panose="020B0604020202020204" pitchFamily="34" charset="0"/>
                <a:ea typeface="Calibri" panose="020F0502020204030204" pitchFamily="34" charset="0"/>
              </a:rPr>
              <a:t>5301 Pageland Dr. – </a:t>
            </a:r>
            <a:endParaRPr lang="en-US" sz="1100" dirty="0">
              <a:effectLst/>
              <a:latin typeface="Arial" panose="020B0604020202020204" pitchFamily="34" charset="0"/>
              <a:ea typeface="Times New Roman" panose="02020603050405020304" pitchFamily="18" charset="0"/>
            </a:endParaRPr>
          </a:p>
          <a:p>
            <a:pPr marL="1143000" marR="0" lvl="2" indent="-228600">
              <a:lnSpc>
                <a:spcPct val="150000"/>
              </a:lnSpc>
              <a:spcBef>
                <a:spcPts val="0"/>
              </a:spcBef>
              <a:spcAft>
                <a:spcPts val="0"/>
              </a:spcAft>
              <a:buFont typeface="Wingdings" panose="05000000000000000000" pitchFamily="2" charset="2"/>
              <a:buChar char=""/>
            </a:pPr>
            <a:r>
              <a:rPr lang="en-US" sz="1100" b="1" dirty="0">
                <a:effectLst/>
                <a:latin typeface="Arial" panose="020B0604020202020204" pitchFamily="34" charset="0"/>
                <a:ea typeface="Calibri" panose="020F0502020204030204" pitchFamily="34" charset="0"/>
              </a:rPr>
              <a:t>1320(B)</a:t>
            </a:r>
            <a:r>
              <a:rPr lang="en-US" sz="1100" dirty="0">
                <a:effectLst/>
                <a:latin typeface="Arial" panose="020B0604020202020204" pitchFamily="34" charset="0"/>
                <a:ea typeface="Calibri" panose="020F0502020204030204" pitchFamily="34" charset="0"/>
              </a:rPr>
              <a:t> </a:t>
            </a:r>
            <a:r>
              <a:rPr lang="en-US" sz="1100" dirty="0">
                <a:effectLst/>
                <a:latin typeface="Arial" panose="020B0604020202020204" pitchFamily="34" charset="0"/>
                <a:ea typeface="Times New Roman" panose="02020603050405020304" pitchFamily="18" charset="0"/>
              </a:rPr>
              <a:t>No watercraft, recreational vehicles or utility equipment shall be parked or stored in a front yard.</a:t>
            </a:r>
          </a:p>
          <a:p>
            <a:pPr marL="1143000" marR="0" lvl="2" indent="-228600">
              <a:lnSpc>
                <a:spcPct val="150000"/>
              </a:lnSpc>
              <a:spcBef>
                <a:spcPts val="0"/>
              </a:spcBef>
              <a:spcAft>
                <a:spcPts val="0"/>
              </a:spcAft>
              <a:buFont typeface="Wingdings" panose="05000000000000000000" pitchFamily="2" charset="2"/>
              <a:buChar char=""/>
            </a:pPr>
            <a:r>
              <a:rPr lang="en-US" sz="1100" b="1" dirty="0">
                <a:effectLst/>
                <a:latin typeface="Arial" panose="020B0604020202020204" pitchFamily="34" charset="0"/>
                <a:ea typeface="Calibri" panose="020F0502020204030204" pitchFamily="34" charset="0"/>
              </a:rPr>
              <a:t>1320(C) </a:t>
            </a:r>
            <a:r>
              <a:rPr lang="en-US" sz="1100" dirty="0">
                <a:effectLst/>
                <a:latin typeface="Arial" panose="020B0604020202020204" pitchFamily="34" charset="0"/>
                <a:ea typeface="Times New Roman" panose="02020603050405020304" pitchFamily="18" charset="0"/>
              </a:rPr>
              <a:t>Watercraft, recreational vehicles or utility equipment may be parked or stored in a side yard or rear yard but shall not be located nearer than three (3’) feet from the front line of the main building, a minimum of three (3’) feet from any side lot line and a minimum of six (6’) feet from a rear lot line. This requirement shall apply to both frontages on a corner lot.</a:t>
            </a:r>
          </a:p>
          <a:p>
            <a:pPr marL="742950" marR="0" lvl="1" indent="-285750">
              <a:lnSpc>
                <a:spcPct val="150000"/>
              </a:lnSpc>
              <a:spcBef>
                <a:spcPts val="0"/>
              </a:spcBef>
              <a:spcAft>
                <a:spcPts val="0"/>
              </a:spcAft>
              <a:buFont typeface="Courier New" panose="02070309020205020404" pitchFamily="49" charset="0"/>
              <a:buChar char="o"/>
            </a:pPr>
            <a:r>
              <a:rPr lang="en-US" sz="1100" b="1" dirty="0">
                <a:effectLst/>
                <a:latin typeface="Arial" panose="020B0604020202020204" pitchFamily="34" charset="0"/>
                <a:ea typeface="Calibri" panose="020F0502020204030204" pitchFamily="34" charset="0"/>
              </a:rPr>
              <a:t>5952 Villamar Dr. – </a:t>
            </a:r>
            <a:endParaRPr lang="en-US" sz="1100" dirty="0">
              <a:effectLst/>
              <a:latin typeface="Arial" panose="020B0604020202020204" pitchFamily="34" charset="0"/>
              <a:ea typeface="Times New Roman" panose="02020603050405020304" pitchFamily="18" charset="0"/>
            </a:endParaRPr>
          </a:p>
          <a:p>
            <a:pPr marL="1143000" marR="0" lvl="2" indent="-228600">
              <a:lnSpc>
                <a:spcPct val="150000"/>
              </a:lnSpc>
              <a:spcBef>
                <a:spcPts val="0"/>
              </a:spcBef>
              <a:spcAft>
                <a:spcPts val="0"/>
              </a:spcAft>
              <a:buFont typeface="Wingdings" panose="05000000000000000000" pitchFamily="2" charset="2"/>
              <a:buChar char=""/>
            </a:pPr>
            <a:r>
              <a:rPr lang="en-US" sz="1100" b="1" dirty="0">
                <a:effectLst/>
                <a:latin typeface="Arial" panose="020B0604020202020204" pitchFamily="34" charset="0"/>
                <a:ea typeface="Calibri" panose="020F0502020204030204" pitchFamily="34" charset="0"/>
              </a:rPr>
              <a:t>1308(E) </a:t>
            </a:r>
            <a:r>
              <a:rPr lang="en-US" sz="1100" dirty="0">
                <a:effectLst/>
                <a:latin typeface="Arial" panose="020B0604020202020204" pitchFamily="34" charset="0"/>
                <a:ea typeface="Times New Roman" panose="02020603050405020304" pitchFamily="18" charset="0"/>
              </a:rPr>
              <a:t>The existence of any vacant dwelling, garage, or other out-building unless the same is kept securely locked, windows kept glassed or neatly boarded up, and otherwise protected to prevent entrance thereto by vandals.</a:t>
            </a:r>
          </a:p>
          <a:p>
            <a:pPr marL="1143000" marR="0" lvl="2" indent="-228600">
              <a:lnSpc>
                <a:spcPct val="150000"/>
              </a:lnSpc>
              <a:spcBef>
                <a:spcPts val="0"/>
              </a:spcBef>
              <a:spcAft>
                <a:spcPts val="0"/>
              </a:spcAft>
              <a:buFont typeface="Wingdings" panose="05000000000000000000" pitchFamily="2" charset="2"/>
              <a:buChar char=""/>
            </a:pPr>
            <a:r>
              <a:rPr lang="en-US" sz="1100" b="1" dirty="0">
                <a:effectLst/>
                <a:latin typeface="Arial" panose="020B0604020202020204" pitchFamily="34" charset="0"/>
                <a:ea typeface="Calibri" panose="020F0502020204030204" pitchFamily="34" charset="0"/>
              </a:rPr>
              <a:t>1308(H) </a:t>
            </a:r>
            <a:r>
              <a:rPr lang="en-US" sz="1100" dirty="0">
                <a:effectLst/>
                <a:latin typeface="Arial" panose="020B0604020202020204" pitchFamily="34" charset="0"/>
                <a:ea typeface="Times New Roman" panose="02020603050405020304" pitchFamily="18" charset="0"/>
              </a:rPr>
              <a:t>Areas which have grass, groundcover plantings, shrubs, trees that are not kept in a healthy, neatly trimmed condition or woodpiles, skids or other burnable materials that harbor rodents, or other animal or insect infestation. Vegetation shall not encroach on adjacent properties.</a:t>
            </a:r>
          </a:p>
          <a:p>
            <a:pPr marL="1143000" marR="0" lvl="2" indent="-228600">
              <a:lnSpc>
                <a:spcPct val="150000"/>
              </a:lnSpc>
              <a:spcBef>
                <a:spcPts val="0"/>
              </a:spcBef>
              <a:spcAft>
                <a:spcPts val="0"/>
              </a:spcAft>
              <a:buFont typeface="Wingdings" panose="05000000000000000000" pitchFamily="2" charset="2"/>
              <a:buChar char=""/>
            </a:pPr>
            <a:r>
              <a:rPr lang="en-US" sz="1100" b="1" dirty="0">
                <a:effectLst/>
                <a:latin typeface="Arial" panose="020B0604020202020204" pitchFamily="34" charset="0"/>
                <a:ea typeface="Calibri" panose="020F0502020204030204" pitchFamily="34" charset="0"/>
              </a:rPr>
              <a:t>1308(J) </a:t>
            </a:r>
            <a:r>
              <a:rPr lang="en-US" sz="1100" dirty="0">
                <a:effectLst/>
                <a:latin typeface="Arial" panose="020B0604020202020204" pitchFamily="34" charset="0"/>
                <a:ea typeface="Times New Roman" panose="02020603050405020304" pitchFamily="18" charset="0"/>
              </a:rPr>
              <a:t>Building exteriors must be kept in good condition with no partially completed siding or painted walls. Peeling paint or deteriorating surfaces are prohibited.</a:t>
            </a:r>
          </a:p>
        </p:txBody>
      </p:sp>
      <p:sp>
        <p:nvSpPr>
          <p:cNvPr id="7" name="Footer Placeholder 6">
            <a:extLst>
              <a:ext uri="{FF2B5EF4-FFF2-40B4-BE49-F238E27FC236}">
                <a16:creationId xmlns:a16="http://schemas.microsoft.com/office/drawing/2014/main" id="{B611B67D-395A-4D3C-AC6C-AD400E9DD860}"/>
              </a:ext>
            </a:extLst>
          </p:cNvPr>
          <p:cNvSpPr>
            <a:spLocks noGrp="1"/>
          </p:cNvSpPr>
          <p:nvPr>
            <p:ph type="ftr" sz="quarter" idx="11"/>
          </p:nvPr>
        </p:nvSpPr>
        <p:spPr/>
        <p:txBody>
          <a:bodyPr/>
          <a:lstStyle/>
          <a:p>
            <a:r>
              <a:rPr lang="en-US" dirty="0"/>
              <a:t> July 27, 2021 </a:t>
            </a:r>
          </a:p>
        </p:txBody>
      </p:sp>
      <p:sp>
        <p:nvSpPr>
          <p:cNvPr id="8" name="Slide Number Placeholder 7">
            <a:extLst>
              <a:ext uri="{FF2B5EF4-FFF2-40B4-BE49-F238E27FC236}">
                <a16:creationId xmlns:a16="http://schemas.microsoft.com/office/drawing/2014/main" id="{B88CE6BC-98B2-4839-95DC-AEAA595AA702}"/>
              </a:ext>
            </a:extLst>
          </p:cNvPr>
          <p:cNvSpPr>
            <a:spLocks noGrp="1"/>
          </p:cNvSpPr>
          <p:nvPr>
            <p:ph type="sldNum" sz="quarter" idx="12"/>
          </p:nvPr>
        </p:nvSpPr>
        <p:spPr/>
        <p:txBody>
          <a:bodyPr/>
          <a:lstStyle/>
          <a:p>
            <a:fld id="{F4605607-4D65-4710-A629-CB9E8549A75A}" type="slidenum">
              <a:rPr lang="en-US" smtClean="0"/>
              <a:t>9</a:t>
            </a:fld>
            <a:endParaRPr lang="en-US"/>
          </a:p>
        </p:txBody>
      </p:sp>
    </p:spTree>
    <p:extLst>
      <p:ext uri="{BB962C8B-B14F-4D97-AF65-F5344CB8AC3E}">
        <p14:creationId xmlns:p14="http://schemas.microsoft.com/office/powerpoint/2010/main" val="40524871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2692</TotalTime>
  <Words>2133</Words>
  <Application>Microsoft Office PowerPoint</Application>
  <PresentationFormat>Widescreen</PresentationFormat>
  <Paragraphs>185</Paragraphs>
  <Slides>12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Calibri Light</vt:lpstr>
      <vt:lpstr>Courier New</vt:lpstr>
      <vt:lpstr>Symbol</vt:lpstr>
      <vt:lpstr>Times New Roman</vt:lpstr>
      <vt:lpstr>Wingdings</vt:lpstr>
      <vt:lpstr>Office Theme</vt:lpstr>
      <vt:lpstr>Washington Township Trustee Meeting</vt:lpstr>
      <vt:lpstr>Agenda for June 27, 2021 Meeting</vt:lpstr>
      <vt:lpstr>Trustee-Leo</vt:lpstr>
      <vt:lpstr>Trustee-Kellie </vt:lpstr>
      <vt:lpstr>Fiscal Officer</vt:lpstr>
      <vt:lpstr>Roads &amp; Parks Department</vt:lpstr>
      <vt:lpstr>Fire Department</vt:lpstr>
      <vt:lpstr>Police Department</vt:lpstr>
      <vt:lpstr>Zoning Department</vt:lpstr>
      <vt:lpstr>Old Business</vt:lpstr>
      <vt:lpstr>New Business</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Washington Township Trustee Meeting</dc:title>
  <dc:creator>Leo Brittson</dc:creator>
  <cp:lastModifiedBy>Leo Brittson</cp:lastModifiedBy>
  <cp:revision>72</cp:revision>
  <dcterms:created xsi:type="dcterms:W3CDTF">2021-02-18T17:49:54Z</dcterms:created>
  <dcterms:modified xsi:type="dcterms:W3CDTF">2021-07-27T02:27:16Z</dcterms:modified>
</cp:coreProperties>
</file>