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5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 Brittson" userId="9736c29a338c9095" providerId="LiveId" clId="{81CFA4AC-0394-46B5-8860-C8CD73ACF603}"/>
    <pc:docChg chg="delSld modSld">
      <pc:chgData name="Leo Brittson" userId="9736c29a338c9095" providerId="LiveId" clId="{81CFA4AC-0394-46B5-8860-C8CD73ACF603}" dt="2021-04-12T17:13:34.200" v="664" actId="5793"/>
      <pc:docMkLst>
        <pc:docMk/>
      </pc:docMkLst>
      <pc:sldChg chg="del">
        <pc:chgData name="Leo Brittson" userId="9736c29a338c9095" providerId="LiveId" clId="{81CFA4AC-0394-46B5-8860-C8CD73ACF603}" dt="2021-04-11T17:41:45.330" v="93" actId="2696"/>
        <pc:sldMkLst>
          <pc:docMk/>
          <pc:sldMk cId="1672167235" sldId="263"/>
        </pc:sldMkLst>
      </pc:sldChg>
      <pc:sldChg chg="del">
        <pc:chgData name="Leo Brittson" userId="9736c29a338c9095" providerId="LiveId" clId="{81CFA4AC-0394-46B5-8860-C8CD73ACF603}" dt="2021-04-11T17:37:51.855" v="0" actId="2696"/>
        <pc:sldMkLst>
          <pc:docMk/>
          <pc:sldMk cId="1497096460" sldId="264"/>
        </pc:sldMkLst>
      </pc:sldChg>
      <pc:sldChg chg="modSp mod">
        <pc:chgData name="Leo Brittson" userId="9736c29a338c9095" providerId="LiveId" clId="{81CFA4AC-0394-46B5-8860-C8CD73ACF603}" dt="2021-04-11T17:56:32.658" v="534" actId="5793"/>
        <pc:sldMkLst>
          <pc:docMk/>
          <pc:sldMk cId="1846898828" sldId="265"/>
        </pc:sldMkLst>
        <pc:spChg chg="mod">
          <ac:chgData name="Leo Brittson" userId="9736c29a338c9095" providerId="LiveId" clId="{81CFA4AC-0394-46B5-8860-C8CD73ACF603}" dt="2021-04-11T17:56:32.658" v="534" actId="5793"/>
          <ac:spMkLst>
            <pc:docMk/>
            <pc:sldMk cId="1846898828" sldId="265"/>
            <ac:spMk id="7" creationId="{8EF62375-BF56-4816-B4F6-88EA519F8E70}"/>
          </ac:spMkLst>
        </pc:spChg>
      </pc:sldChg>
      <pc:sldChg chg="modSp mod">
        <pc:chgData name="Leo Brittson" userId="9736c29a338c9095" providerId="LiveId" clId="{81CFA4AC-0394-46B5-8860-C8CD73ACF603}" dt="2021-04-12T17:13:34.200" v="664" actId="5793"/>
        <pc:sldMkLst>
          <pc:docMk/>
          <pc:sldMk cId="4011337664" sldId="272"/>
        </pc:sldMkLst>
        <pc:spChg chg="mod">
          <ac:chgData name="Leo Brittson" userId="9736c29a338c9095" providerId="LiveId" clId="{81CFA4AC-0394-46B5-8860-C8CD73ACF603}" dt="2021-04-12T17:13:34.200" v="664" actId="5793"/>
          <ac:spMkLst>
            <pc:docMk/>
            <pc:sldMk cId="4011337664" sldId="272"/>
            <ac:spMk id="6" creationId="{6DB58386-70F3-451A-9865-B3E0454205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50B8-5AC3-453C-9786-63A3A95798F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CA874-9610-4378-A18A-30758FF2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0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F1510-4E46-4AE4-A22F-FC6CA8E35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78F69-1EFA-4E4D-9CF4-8B4D271DB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6036F-F560-462A-9636-5C7FFBCB3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681A0-E10D-4985-9CD6-CA72A557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1F0D0-E9AF-4A43-AEAD-FD3B854C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2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B6130-3D7C-4D58-A6EF-82E7969C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DAA02-AC43-4C14-BD50-30EC9CF5C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155F9-D1D2-4789-8021-2726214D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19FC-4D35-49E4-9C45-2A710891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7D40F-BE7D-454A-8086-D4DE16CC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9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0D85EF-91EB-498D-AB50-0B54703DA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3FA44-7BB0-4EA0-BF89-D97397449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C9AEF-E0FD-48EC-8A13-AEC80150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9BD3C-CDFF-4D8B-95AC-483459FA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1CF54-7526-4B64-869C-E4638B01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4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36580-FDE1-4FB0-A1DE-4D1AAC9BA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8B512-0E9F-48CB-B3F4-EF860A57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92E8A-B433-4BB6-A477-F50C8151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43131-4B00-4E57-926F-4B8AADDC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3DD5F-8091-4F9A-82E1-38621770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9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26597-1D0F-4A4B-A96F-BEDC80D8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84650-0D12-4CF7-8DD2-69490FB9F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C7E77-5349-470B-96EB-63F3B7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6CE6C-A105-4563-80DF-8C3B8716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40064-B7AE-481D-9242-D200DC5E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8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6C3C1-69ED-4955-802A-89B522D0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E9E4D-C3AD-4D47-B78C-16E21042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DEA00-436B-451A-B7BA-7CAFE6AC0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08B80-F9BF-4FF3-9A72-7F713018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A5C41-574E-4926-A811-D3083697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57461-E015-4206-9A72-93F89B45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4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5C02B-0F06-49D2-8960-CAA405E5E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C3548-E1B6-4605-B436-3AC9001A1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33DB8-166D-42E8-A328-979F95683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1D0F8-AAC7-4566-ABCF-A6DFBE117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FCBD0-175B-4098-B88F-D6CE6D7B4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EFC6E6-636B-4431-A507-EFB0FD70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0590A-537E-4658-BE99-586E6226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03484-E77D-4004-9B85-987AF7EE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2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7036-B0BC-449B-ACDA-A7406F0A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2EE52-F7E5-4A41-A8BE-67D387DB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86BB38-517F-473C-BE09-7CF12248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3F5C6-9FB3-4837-B32F-5521865F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8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ACBF1-8F10-418B-B91B-E3E32E8F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65D35B-8E15-4CF0-9B47-93FC1B30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EC1A3-2834-4F16-A39A-CD7532702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9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9DCB-9335-41A3-B300-158803983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6C3F1-AAAA-4C86-871B-292541CFE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4D009-D429-45D7-99C9-9E17D86BA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47AC9-F3EC-4A05-8316-4DA6A338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CBB89-D125-4C3A-95BC-400BC2E5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A0B98-AACB-4724-A0B5-E6B6A44F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09F0-319C-47B4-801C-DB84E0DC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55551F-5806-41DB-92E2-52360F3C7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5A545-5D5E-41E1-AAE3-C10576B60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63393-8FC2-4982-BFF7-97238641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830A2-A0C1-4A90-8D4D-758AE9E2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5E75-22D3-4D65-979B-6462D753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93826E-BAC8-44F2-8076-7972B309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BE820-CE12-494F-A346-BE508362A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091A9-1349-41A5-B98C-1E90C3236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282AE-FA9B-4F4F-8D41-00C61AE7B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23,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A451F-1EDA-4FB2-A8A7-31D0158E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05607-4D65-4710-A629-CB9E8549A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2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zoom.us/j/9965445338?pwd=c2xPZWtUOU9uRjdpU3FCdTg4ZURUQT0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5232-4314-4455-A2AC-B8CF1E969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71690"/>
          </a:xfrm>
        </p:spPr>
        <p:txBody>
          <a:bodyPr/>
          <a:lstStyle/>
          <a:p>
            <a:r>
              <a:rPr lang="en-US" dirty="0"/>
              <a:t>Washington Township</a:t>
            </a:r>
            <a:br>
              <a:rPr lang="en-US" dirty="0"/>
            </a:br>
            <a:r>
              <a:rPr lang="en-US" dirty="0"/>
              <a:t>Trustee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907D6-5F59-49C3-A85D-FDD135BB5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87351"/>
            <a:ext cx="9144000" cy="1144437"/>
          </a:xfrm>
        </p:spPr>
        <p:txBody>
          <a:bodyPr/>
          <a:lstStyle/>
          <a:p>
            <a:r>
              <a:rPr lang="en-US" dirty="0"/>
              <a:t>April 13,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40E677-81A4-48F2-BBD0-5B734321F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985" y="1006416"/>
            <a:ext cx="6556391" cy="159121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95025-ED4F-4A1C-998F-14F8CD3C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April 13, 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60D35-27A6-4491-9C70-A387A142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7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5232-4314-4455-A2AC-B8CF1E969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4973"/>
          </a:xfrm>
        </p:spPr>
        <p:txBody>
          <a:bodyPr>
            <a:normAutofit/>
          </a:bodyPr>
          <a:lstStyle/>
          <a:p>
            <a:r>
              <a:rPr lang="en-US" sz="2800" dirty="0"/>
              <a:t>Agenda for March 23</a:t>
            </a:r>
            <a:r>
              <a:rPr lang="en-US" sz="2800" baseline="30000" dirty="0"/>
              <a:t>rd</a:t>
            </a:r>
            <a:r>
              <a:rPr lang="en-US" sz="2800" dirty="0"/>
              <a:t>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907D6-5F59-49C3-A85D-FDD135BB5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0635"/>
            <a:ext cx="9144000" cy="3991154"/>
          </a:xfrm>
        </p:spPr>
        <p:txBody>
          <a:bodyPr/>
          <a:lstStyle/>
          <a:p>
            <a:pPr marL="0" marR="0"/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https://zoom.us/j/9965445338?pwd=c2xPZWtUOU9uRjdpU3FCdTg4ZURUQT09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Aft>
                <a:spcPts val="12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 ID: 996 544 5338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Passcode: 881729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Open Meeting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kern="50" dirty="0"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Pledge of Allegiance</a:t>
            </a:r>
            <a:endParaRPr lang="en-US" sz="1800" b="1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MINUTES</a:t>
            </a:r>
            <a:r>
              <a:rPr lang="en-US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:  Motion to approve Minutes for March </a:t>
            </a:r>
            <a:r>
              <a:rPr lang="en-US" sz="1800" kern="50" dirty="0"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23</a:t>
            </a:r>
            <a:r>
              <a:rPr lang="en-US" sz="1800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, 2021.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Roll Call: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kern="50" dirty="0">
                <a:latin typeface="Arial" panose="020B0604020202020204" pitchFamily="34" charset="0"/>
                <a:ea typeface="SimSun" panose="02010600030101010101" pitchFamily="2" charset="-122"/>
              </a:rPr>
              <a:t>Announcements/Reports: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Please remember full departme</a:t>
            </a:r>
            <a:r>
              <a:rPr lang="en-US" sz="1800" b="1" kern="50" dirty="0">
                <a:latin typeface="Arial" panose="020B0604020202020204" pitchFamily="34" charset="0"/>
                <a:ea typeface="SimSun" panose="02010600030101010101" pitchFamily="2" charset="-122"/>
              </a:rPr>
              <a:t>nt reports are available on our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WWW.Washington-twp.com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40E677-81A4-48F2-BBD0-5B734321F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336" y="460076"/>
            <a:ext cx="4598104" cy="11159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E2BF51-D5B1-488B-956B-B880ABC18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April 13,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E96D4-241A-400A-9FC9-1D679FB2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95A6-F746-47BE-A246-4A649611C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37" y="1444925"/>
            <a:ext cx="10515600" cy="75193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New Business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D1A4A6-7272-4AA9-B689-28DE97BD72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158" y="461948"/>
            <a:ext cx="4238625" cy="10287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F62375-BF56-4816-B4F6-88EA519F8E70}"/>
              </a:ext>
            </a:extLst>
          </p:cNvPr>
          <p:cNvSpPr txBox="1"/>
          <p:nvPr/>
        </p:nvSpPr>
        <p:spPr>
          <a:xfrm>
            <a:off x="943154" y="2288959"/>
            <a:ext cx="104437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Switch 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 deposit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Motion to pay $3,115.00 to </a:t>
            </a:r>
            <a:r>
              <a:rPr lang="en-US" dirty="0" err="1"/>
              <a:t>Careworks</a:t>
            </a:r>
            <a:r>
              <a:rPr lang="en-US" dirty="0"/>
              <a:t>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Sedgwick Managed Care Ohio (MCO))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Explanantion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on where were at with BWC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Beginning with the first meeting in May we will be having regular meetings, no more financial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 is a meeting tomorrow night about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villamar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park residents will be allowed to attend please wear a mask and follow social distancing rules.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Motion to approve $2,500.00 to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Sealcote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asphalt at 2469 Shoreland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ave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to A&amp;S Asphalt to be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done before May 25</a:t>
            </a:r>
            <a:r>
              <a:rPr lang="en-US" baseline="3000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30801-C135-4B84-AD24-E3D7C42DE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113D2-EC4F-4562-A2F2-80228EAE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9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95A6-F746-47BE-A246-4A649611C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37" y="1840302"/>
            <a:ext cx="10515600" cy="1282460"/>
          </a:xfrm>
        </p:spPr>
        <p:txBody>
          <a:bodyPr>
            <a:normAutofit/>
          </a:bodyPr>
          <a:lstStyle/>
          <a:p>
            <a:r>
              <a:rPr lang="en-US" sz="1500" dirty="0"/>
              <a:t>	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D1A4A6-7272-4AA9-B689-28DE97BD72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158" y="461948"/>
            <a:ext cx="4238625" cy="10287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D5E6E-451D-43D3-A643-BC9230DE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 23,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533F4-23B8-4DEC-9418-F7976C38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5607-4D65-4710-A629-CB9E8549A75A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B58386-70F3-451A-9865-B3E045420534}"/>
              </a:ext>
            </a:extLst>
          </p:cNvPr>
          <p:cNvSpPr txBox="1"/>
          <p:nvPr/>
        </p:nvSpPr>
        <p:spPr>
          <a:xfrm>
            <a:off x="276045" y="1696528"/>
            <a:ext cx="117836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Supplemental Appropriations, Blanket Certificates, Purchase Orders and Check numbers </a:t>
            </a:r>
            <a:r>
              <a:rPr lang="en-US" dirty="0">
                <a:latin typeface="Calibri" panose="020F0502020204030204" pitchFamily="34" charset="0"/>
              </a:rPr>
              <a:t>XXXXX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XXXXX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(electronic 18-43),  totaling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XXXXXXXXXX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Checks for Accounting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totaliing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XXXXXXX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Checks for Payroll totaling XXXXXXX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Open the floor for Questions or Comments 5 minutes per person.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3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236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Washington Township Trustee Meeting</vt:lpstr>
      <vt:lpstr>Agenda for March 23rd Meeting</vt:lpstr>
      <vt:lpstr>New Business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Township Trustee Meeting</dc:title>
  <dc:creator>Leo Brittson</dc:creator>
  <cp:lastModifiedBy>Leo Brittson</cp:lastModifiedBy>
  <cp:revision>42</cp:revision>
  <dcterms:created xsi:type="dcterms:W3CDTF">2021-02-18T17:49:54Z</dcterms:created>
  <dcterms:modified xsi:type="dcterms:W3CDTF">2021-04-12T17:13:37Z</dcterms:modified>
</cp:coreProperties>
</file>